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ink/ink1.xml" ContentType="application/inkml+xml"/>
  <Override PartName="/ppt/ink/ink2.xml" ContentType="application/inkml+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diagrams/data24.xml" ContentType="application/vnd.openxmlformats-officedocument.drawingml.diagramData+xml"/>
  <Override PartName="/ppt/diagrams/layout24.xml" ContentType="application/vnd.openxmlformats-officedocument.drawingml.diagramLayout+xml"/>
  <Override PartName="/ppt/diagrams/quickStyle24.xml" ContentType="application/vnd.openxmlformats-officedocument.drawingml.diagramStyle+xml"/>
  <Override PartName="/ppt/diagrams/colors24.xml" ContentType="application/vnd.openxmlformats-officedocument.drawingml.diagramColors+xml"/>
  <Override PartName="/ppt/diagrams/drawing24.xml" ContentType="application/vnd.ms-office.drawingml.diagramDrawing+xml"/>
  <Override PartName="/ppt/diagrams/data25.xml" ContentType="application/vnd.openxmlformats-officedocument.drawingml.diagramData+xml"/>
  <Override PartName="/ppt/diagrams/layout25.xml" ContentType="application/vnd.openxmlformats-officedocument.drawingml.diagramLayout+xml"/>
  <Override PartName="/ppt/diagrams/quickStyle25.xml" ContentType="application/vnd.openxmlformats-officedocument.drawingml.diagramStyle+xml"/>
  <Override PartName="/ppt/diagrams/colors25.xml" ContentType="application/vnd.openxmlformats-officedocument.drawingml.diagramColors+xml"/>
  <Override PartName="/ppt/diagrams/drawing25.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0" r:id="rId1"/>
  </p:sldMasterIdLst>
  <p:notesMasterIdLst>
    <p:notesMasterId r:id="rId122"/>
  </p:notesMasterIdLst>
  <p:sldIdLst>
    <p:sldId id="256" r:id="rId2"/>
    <p:sldId id="258" r:id="rId3"/>
    <p:sldId id="304" r:id="rId4"/>
    <p:sldId id="305" r:id="rId5"/>
    <p:sldId id="259" r:id="rId6"/>
    <p:sldId id="260" r:id="rId7"/>
    <p:sldId id="382" r:id="rId8"/>
    <p:sldId id="383" r:id="rId9"/>
    <p:sldId id="387" r:id="rId10"/>
    <p:sldId id="391" r:id="rId11"/>
    <p:sldId id="386" r:id="rId12"/>
    <p:sldId id="388" r:id="rId13"/>
    <p:sldId id="389" r:id="rId14"/>
    <p:sldId id="280" r:id="rId15"/>
    <p:sldId id="281" r:id="rId16"/>
    <p:sldId id="282" r:id="rId17"/>
    <p:sldId id="283" r:id="rId18"/>
    <p:sldId id="284" r:id="rId19"/>
    <p:sldId id="285" r:id="rId20"/>
    <p:sldId id="275" r:id="rId21"/>
    <p:sldId id="276" r:id="rId22"/>
    <p:sldId id="409" r:id="rId23"/>
    <p:sldId id="277" r:id="rId24"/>
    <p:sldId id="278" r:id="rId25"/>
    <p:sldId id="410" r:id="rId26"/>
    <p:sldId id="279" r:id="rId27"/>
    <p:sldId id="390" r:id="rId28"/>
    <p:sldId id="395" r:id="rId29"/>
    <p:sldId id="396" r:id="rId30"/>
    <p:sldId id="405" r:id="rId31"/>
    <p:sldId id="398" r:id="rId32"/>
    <p:sldId id="402" r:id="rId33"/>
    <p:sldId id="404" r:id="rId34"/>
    <p:sldId id="406" r:id="rId35"/>
    <p:sldId id="403" r:id="rId36"/>
    <p:sldId id="286" r:id="rId37"/>
    <p:sldId id="287" r:id="rId38"/>
    <p:sldId id="288" r:id="rId39"/>
    <p:sldId id="289" r:id="rId40"/>
    <p:sldId id="290" r:id="rId41"/>
    <p:sldId id="291" r:id="rId42"/>
    <p:sldId id="292" r:id="rId43"/>
    <p:sldId id="301" r:id="rId44"/>
    <p:sldId id="302" r:id="rId45"/>
    <p:sldId id="303" r:id="rId46"/>
    <p:sldId id="407" r:id="rId47"/>
    <p:sldId id="307" r:id="rId48"/>
    <p:sldId id="308" r:id="rId49"/>
    <p:sldId id="309" r:id="rId50"/>
    <p:sldId id="310" r:id="rId51"/>
    <p:sldId id="311" r:id="rId52"/>
    <p:sldId id="312" r:id="rId53"/>
    <p:sldId id="313" r:id="rId54"/>
    <p:sldId id="314" r:id="rId55"/>
    <p:sldId id="315" r:id="rId56"/>
    <p:sldId id="316" r:id="rId57"/>
    <p:sldId id="317" r:id="rId58"/>
    <p:sldId id="318" r:id="rId59"/>
    <p:sldId id="319" r:id="rId60"/>
    <p:sldId id="320" r:id="rId61"/>
    <p:sldId id="321" r:id="rId62"/>
    <p:sldId id="322" r:id="rId63"/>
    <p:sldId id="323" r:id="rId64"/>
    <p:sldId id="324" r:id="rId65"/>
    <p:sldId id="325" r:id="rId66"/>
    <p:sldId id="326" r:id="rId67"/>
    <p:sldId id="327" r:id="rId68"/>
    <p:sldId id="328" r:id="rId69"/>
    <p:sldId id="329" r:id="rId70"/>
    <p:sldId id="330" r:id="rId71"/>
    <p:sldId id="331" r:id="rId72"/>
    <p:sldId id="332" r:id="rId73"/>
    <p:sldId id="333" r:id="rId74"/>
    <p:sldId id="334" r:id="rId75"/>
    <p:sldId id="335" r:id="rId76"/>
    <p:sldId id="336" r:id="rId77"/>
    <p:sldId id="337" r:id="rId78"/>
    <p:sldId id="338" r:id="rId79"/>
    <p:sldId id="339" r:id="rId80"/>
    <p:sldId id="340" r:id="rId81"/>
    <p:sldId id="341" r:id="rId82"/>
    <p:sldId id="342" r:id="rId83"/>
    <p:sldId id="344" r:id="rId84"/>
    <p:sldId id="345" r:id="rId85"/>
    <p:sldId id="346" r:id="rId86"/>
    <p:sldId id="347" r:id="rId87"/>
    <p:sldId id="348" r:id="rId88"/>
    <p:sldId id="349" r:id="rId89"/>
    <p:sldId id="350" r:id="rId90"/>
    <p:sldId id="351" r:id="rId91"/>
    <p:sldId id="352" r:id="rId92"/>
    <p:sldId id="353" r:id="rId93"/>
    <p:sldId id="354" r:id="rId94"/>
    <p:sldId id="355" r:id="rId95"/>
    <p:sldId id="356" r:id="rId96"/>
    <p:sldId id="357" r:id="rId97"/>
    <p:sldId id="358" r:id="rId98"/>
    <p:sldId id="359" r:id="rId99"/>
    <p:sldId id="360" r:id="rId100"/>
    <p:sldId id="361" r:id="rId101"/>
    <p:sldId id="408" r:id="rId102"/>
    <p:sldId id="362" r:id="rId103"/>
    <p:sldId id="363" r:id="rId104"/>
    <p:sldId id="364" r:id="rId105"/>
    <p:sldId id="365" r:id="rId106"/>
    <p:sldId id="366" r:id="rId107"/>
    <p:sldId id="367" r:id="rId108"/>
    <p:sldId id="368" r:id="rId109"/>
    <p:sldId id="369" r:id="rId110"/>
    <p:sldId id="370" r:id="rId111"/>
    <p:sldId id="371" r:id="rId112"/>
    <p:sldId id="372" r:id="rId113"/>
    <p:sldId id="373" r:id="rId114"/>
    <p:sldId id="374" r:id="rId115"/>
    <p:sldId id="375" r:id="rId116"/>
    <p:sldId id="376" r:id="rId117"/>
    <p:sldId id="377" r:id="rId118"/>
    <p:sldId id="378" r:id="rId119"/>
    <p:sldId id="379" r:id="rId120"/>
    <p:sldId id="257" r:id="rId121"/>
  </p:sldIdLst>
  <p:sldSz cx="9144000" cy="6858000" type="screen4x3"/>
  <p:notesSz cx="6858000" cy="9144000"/>
  <p:defaultTex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757" autoAdjust="0"/>
    <p:restoredTop sz="94660"/>
  </p:normalViewPr>
  <p:slideViewPr>
    <p:cSldViewPr>
      <p:cViewPr varScale="1">
        <p:scale>
          <a:sx n="78" d="100"/>
          <a:sy n="78" d="100"/>
        </p:scale>
        <p:origin x="1450" y="6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presProps" Target="presProp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viewProps" Target="viewProps.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s>
</file>

<file path=ppt/diagrams/_rels/data12.xml.rels><?xml version="1.0" encoding="UTF-8" standalone="yes"?>
<Relationships xmlns="http://schemas.openxmlformats.org/package/2006/relationships"><Relationship Id="rId1" Type="http://schemas.openxmlformats.org/officeDocument/2006/relationships/hyperlink" Target="https://hlc.entry.edu.tw/NoExamImitate_HL/NoExamImitate/Apps/Page/Public/News.aspx" TargetMode="External"/></Relationships>
</file>

<file path=ppt/diagrams/_rels/data13.xml.rels><?xml version="1.0" encoding="UTF-8" standalone="yes"?>
<Relationships xmlns="http://schemas.openxmlformats.org/package/2006/relationships"><Relationship Id="rId3" Type="http://schemas.openxmlformats.org/officeDocument/2006/relationships/hyperlink" Target="https://course.k12ea.gov.tw/CourseInformation/index.asp" TargetMode="External"/><Relationship Id="rId2" Type="http://schemas.openxmlformats.org/officeDocument/2006/relationships/hyperlink" Target="https://shs.k12ea.gov.tw/site/adapt-k12ea/category?root=319&amp;cid=319" TargetMode="External"/><Relationship Id="rId1" Type="http://schemas.openxmlformats.org/officeDocument/2006/relationships/hyperlink" Target="https://adapt-k12ea.pro.k12ea.gov.tw/k12eagt/theme/themeAction!themeCourseTitle.so?themeCourseCode=Z536J8" TargetMode="External"/></Relationships>
</file>

<file path=ppt/diagrams/_rels/data3.xml.rels><?xml version="1.0" encoding="UTF-8" standalone="yes"?>
<Relationships xmlns="http://schemas.openxmlformats.org/package/2006/relationships"><Relationship Id="rId3" Type="http://schemas.openxmlformats.org/officeDocument/2006/relationships/hyperlink" Target="https://www.youtube.com/playlist?list=PL-wOEj7Kwk_7xn8_bL6iBTAGMCrXRewon" TargetMode="External"/><Relationship Id="rId2" Type="http://schemas.openxmlformats.org/officeDocument/2006/relationships/hyperlink" Target="https://ioh.tw/talks?type=Work" TargetMode="External"/><Relationship Id="rId1" Type="http://schemas.openxmlformats.org/officeDocument/2006/relationships/hyperlink" Target="https://guide.104.com.tw/wow/" TargetMode="External"/><Relationship Id="rId4" Type="http://schemas.openxmlformats.org/officeDocument/2006/relationships/hyperlink" Target="https://www.youtube.com/playlist?list=PL_mdITDph7YjdClTzHJJwBv07ws_W7w9Z" TargetMode="External"/></Relationships>
</file>

<file path=ppt/diagrams/_rels/drawing12.xml.rels><?xml version="1.0" encoding="UTF-8" standalone="yes"?>
<Relationships xmlns="http://schemas.openxmlformats.org/package/2006/relationships"><Relationship Id="rId1" Type="http://schemas.openxmlformats.org/officeDocument/2006/relationships/hyperlink" Target="https://hlc.entry.edu.tw/NoExamImitate_HL/NoExamImitate/Apps/Page/Public/News.aspx" TargetMode="External"/></Relationships>
</file>

<file path=ppt/diagrams/_rels/drawing13.xml.rels><?xml version="1.0" encoding="UTF-8" standalone="yes"?>
<Relationships xmlns="http://schemas.openxmlformats.org/package/2006/relationships"><Relationship Id="rId3" Type="http://schemas.openxmlformats.org/officeDocument/2006/relationships/hyperlink" Target="https://course.k12ea.gov.tw/CourseInformation/index.asp" TargetMode="External"/><Relationship Id="rId2" Type="http://schemas.openxmlformats.org/officeDocument/2006/relationships/hyperlink" Target="https://shs.k12ea.gov.tw/site/adapt-k12ea/category?root=319&amp;cid=319" TargetMode="External"/><Relationship Id="rId1" Type="http://schemas.openxmlformats.org/officeDocument/2006/relationships/hyperlink" Target="https://adapt-k12ea.pro.k12ea.gov.tw/k12eagt/theme/themeAction!themeCourseTitle.so?themeCourseCode=Z536J8" TargetMode="External"/></Relationships>
</file>

<file path=ppt/diagrams/_rels/drawing3.xml.rels><?xml version="1.0" encoding="UTF-8" standalone="yes"?>
<Relationships xmlns="http://schemas.openxmlformats.org/package/2006/relationships"><Relationship Id="rId3" Type="http://schemas.openxmlformats.org/officeDocument/2006/relationships/hyperlink" Target="https://www.youtube.com/playlist?list=PL-wOEj7Kwk_7xn8_bL6iBTAGMCrXRewon" TargetMode="External"/><Relationship Id="rId2" Type="http://schemas.openxmlformats.org/officeDocument/2006/relationships/hyperlink" Target="https://ioh.tw/talks?type=Work" TargetMode="External"/><Relationship Id="rId1" Type="http://schemas.openxmlformats.org/officeDocument/2006/relationships/hyperlink" Target="https://guide.104.com.tw/wow/" TargetMode="External"/><Relationship Id="rId4" Type="http://schemas.openxmlformats.org/officeDocument/2006/relationships/hyperlink" Target="https://www.youtube.com/playlist?list=PL_mdITDph7YjdClTzHJJwBv07ws_W7w9Z" TargetMode="Externa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1D2E15C-5061-49BF-90FB-35885AAD4C1C}" type="doc">
      <dgm:prSet loTypeId="urn:microsoft.com/office/officeart/2005/8/layout/radial1" loCatId="cycle" qsTypeId="urn:microsoft.com/office/officeart/2005/8/quickstyle/simple1" qsCatId="simple" csTypeId="urn:microsoft.com/office/officeart/2005/8/colors/accent1_2" csCatId="accent1" phldr="1"/>
      <dgm:spPr/>
      <dgm:t>
        <a:bodyPr/>
        <a:lstStyle/>
        <a:p>
          <a:endParaRPr lang="zh-TW" altLang="en-US"/>
        </a:p>
      </dgm:t>
    </dgm:pt>
    <dgm:pt modelId="{095BE0E8-800D-44F9-A75B-499118959D20}">
      <dgm:prSet phldrT="[文字]" custT="1"/>
      <dgm:spPr/>
      <dgm:t>
        <a:bodyPr/>
        <a:lstStyle/>
        <a:p>
          <a:r>
            <a:rPr lang="zh-TW" altLang="en-US" sz="1800" dirty="0"/>
            <a:t>生活經驗</a:t>
          </a:r>
          <a:endParaRPr lang="en-US" altLang="zh-TW" sz="1800" dirty="0"/>
        </a:p>
        <a:p>
          <a:r>
            <a:rPr lang="zh-TW" altLang="en-US" sz="1800" dirty="0"/>
            <a:t>來源</a:t>
          </a:r>
        </a:p>
      </dgm:t>
    </dgm:pt>
    <dgm:pt modelId="{33CAE20C-C555-4390-9DCE-9A6351156067}" type="parTrans" cxnId="{CB763AD6-AE11-4808-A6C4-EDA372FB6D1C}">
      <dgm:prSet/>
      <dgm:spPr/>
      <dgm:t>
        <a:bodyPr/>
        <a:lstStyle/>
        <a:p>
          <a:endParaRPr lang="zh-TW" altLang="en-US"/>
        </a:p>
      </dgm:t>
    </dgm:pt>
    <dgm:pt modelId="{568A9B24-6425-46EC-979A-00FD8B3E0F52}" type="sibTrans" cxnId="{CB763AD6-AE11-4808-A6C4-EDA372FB6D1C}">
      <dgm:prSet/>
      <dgm:spPr/>
      <dgm:t>
        <a:bodyPr/>
        <a:lstStyle/>
        <a:p>
          <a:endParaRPr lang="zh-TW" altLang="en-US"/>
        </a:p>
      </dgm:t>
    </dgm:pt>
    <dgm:pt modelId="{AA02907D-6B76-41E2-A71A-F33D8FFBFABE}">
      <dgm:prSet phldrT="[文字]"/>
      <dgm:spPr/>
      <dgm:t>
        <a:bodyPr/>
        <a:lstStyle/>
        <a:p>
          <a:r>
            <a:rPr lang="zh-TW" altLang="en-US" dirty="0"/>
            <a:t>家裡</a:t>
          </a:r>
        </a:p>
      </dgm:t>
    </dgm:pt>
    <dgm:pt modelId="{BE83E048-D26D-4567-BC53-BA11F3DFF4A7}" type="parTrans" cxnId="{6B97FEEB-3123-4441-B632-604A2F6750F2}">
      <dgm:prSet/>
      <dgm:spPr/>
      <dgm:t>
        <a:bodyPr/>
        <a:lstStyle/>
        <a:p>
          <a:endParaRPr lang="zh-TW" altLang="en-US"/>
        </a:p>
      </dgm:t>
    </dgm:pt>
    <dgm:pt modelId="{312A7BD3-CB2E-4855-9241-8AD1B9208E6D}" type="sibTrans" cxnId="{6B97FEEB-3123-4441-B632-604A2F6750F2}">
      <dgm:prSet/>
      <dgm:spPr/>
      <dgm:t>
        <a:bodyPr/>
        <a:lstStyle/>
        <a:p>
          <a:endParaRPr lang="zh-TW" altLang="en-US"/>
        </a:p>
      </dgm:t>
    </dgm:pt>
    <dgm:pt modelId="{B9F3B78F-1E7D-4C08-89D4-F5847B4B7803}">
      <dgm:prSet phldrT="[文字]"/>
      <dgm:spPr/>
      <dgm:t>
        <a:bodyPr/>
        <a:lstStyle/>
        <a:p>
          <a:r>
            <a:rPr lang="zh-TW" altLang="en-US" dirty="0"/>
            <a:t>社區</a:t>
          </a:r>
        </a:p>
      </dgm:t>
    </dgm:pt>
    <dgm:pt modelId="{2FC28D5A-44AD-4F42-A3A3-F221C00AE5EB}" type="parTrans" cxnId="{B6C4238E-D3A0-467D-AEDE-CADA9FE4CAEF}">
      <dgm:prSet/>
      <dgm:spPr/>
      <dgm:t>
        <a:bodyPr/>
        <a:lstStyle/>
        <a:p>
          <a:endParaRPr lang="zh-TW" altLang="en-US"/>
        </a:p>
      </dgm:t>
    </dgm:pt>
    <dgm:pt modelId="{F722487F-DC81-4592-BD65-FA34CC322421}" type="sibTrans" cxnId="{B6C4238E-D3A0-467D-AEDE-CADA9FE4CAEF}">
      <dgm:prSet/>
      <dgm:spPr/>
      <dgm:t>
        <a:bodyPr/>
        <a:lstStyle/>
        <a:p>
          <a:endParaRPr lang="zh-TW" altLang="en-US"/>
        </a:p>
      </dgm:t>
    </dgm:pt>
    <dgm:pt modelId="{687BA68B-486A-4B15-886D-9B79E8FBF7AA}">
      <dgm:prSet phldrT="[文字]"/>
      <dgm:spPr/>
      <dgm:t>
        <a:bodyPr/>
        <a:lstStyle/>
        <a:p>
          <a:r>
            <a:rPr lang="zh-TW" altLang="en-US" dirty="0"/>
            <a:t>其他</a:t>
          </a:r>
        </a:p>
      </dgm:t>
    </dgm:pt>
    <dgm:pt modelId="{33EFF257-E9FD-4139-AC59-313771DA2BC6}" type="parTrans" cxnId="{EAAC14A2-25D6-4E5F-BC05-D88A76EB68CB}">
      <dgm:prSet/>
      <dgm:spPr/>
      <dgm:t>
        <a:bodyPr/>
        <a:lstStyle/>
        <a:p>
          <a:endParaRPr lang="zh-TW" altLang="en-US"/>
        </a:p>
      </dgm:t>
    </dgm:pt>
    <dgm:pt modelId="{11D2AA6C-CB78-41BC-9FBF-912F466B3DCF}" type="sibTrans" cxnId="{EAAC14A2-25D6-4E5F-BC05-D88A76EB68CB}">
      <dgm:prSet/>
      <dgm:spPr/>
      <dgm:t>
        <a:bodyPr/>
        <a:lstStyle/>
        <a:p>
          <a:endParaRPr lang="zh-TW" altLang="en-US"/>
        </a:p>
      </dgm:t>
    </dgm:pt>
    <dgm:pt modelId="{814E04DF-5F09-4C4B-9A85-CDEF8C209C00}">
      <dgm:prSet phldrT="[文字]"/>
      <dgm:spPr/>
      <dgm:t>
        <a:bodyPr/>
        <a:lstStyle/>
        <a:p>
          <a:r>
            <a:rPr lang="zh-TW" altLang="en-US" dirty="0"/>
            <a:t>網路</a:t>
          </a:r>
        </a:p>
      </dgm:t>
    </dgm:pt>
    <dgm:pt modelId="{CAB89C2F-976B-49C8-96C1-C5CB3EA96F83}" type="parTrans" cxnId="{AA5E3D66-F16F-44AE-A199-7BA51FBFC68F}">
      <dgm:prSet/>
      <dgm:spPr/>
      <dgm:t>
        <a:bodyPr/>
        <a:lstStyle/>
        <a:p>
          <a:endParaRPr lang="zh-TW" altLang="en-US"/>
        </a:p>
      </dgm:t>
    </dgm:pt>
    <dgm:pt modelId="{474A1B21-A90E-4D34-A498-EC1EF9EAFFD5}" type="sibTrans" cxnId="{AA5E3D66-F16F-44AE-A199-7BA51FBFC68F}">
      <dgm:prSet/>
      <dgm:spPr/>
      <dgm:t>
        <a:bodyPr/>
        <a:lstStyle/>
        <a:p>
          <a:endParaRPr lang="zh-TW" altLang="en-US"/>
        </a:p>
      </dgm:t>
    </dgm:pt>
    <dgm:pt modelId="{5604ACFB-BBC6-487E-881F-C11E94CE904A}">
      <dgm:prSet phldrT="[文字]"/>
      <dgm:spPr/>
      <dgm:t>
        <a:bodyPr/>
        <a:lstStyle/>
        <a:p>
          <a:r>
            <a:rPr lang="zh-TW" altLang="en-US" dirty="0"/>
            <a:t>學校</a:t>
          </a:r>
        </a:p>
      </dgm:t>
    </dgm:pt>
    <dgm:pt modelId="{F3316F03-8156-4457-98F0-326D3CD79DE5}" type="parTrans" cxnId="{604FD7DD-C43A-4A0B-96EA-B33976FD6C56}">
      <dgm:prSet/>
      <dgm:spPr/>
      <dgm:t>
        <a:bodyPr/>
        <a:lstStyle/>
        <a:p>
          <a:endParaRPr lang="zh-TW" altLang="en-US"/>
        </a:p>
      </dgm:t>
    </dgm:pt>
    <dgm:pt modelId="{6A32F653-F36B-4A5C-9798-A2869AC57776}" type="sibTrans" cxnId="{604FD7DD-C43A-4A0B-96EA-B33976FD6C56}">
      <dgm:prSet/>
      <dgm:spPr/>
      <dgm:t>
        <a:bodyPr/>
        <a:lstStyle/>
        <a:p>
          <a:endParaRPr lang="zh-TW" altLang="en-US"/>
        </a:p>
      </dgm:t>
    </dgm:pt>
    <dgm:pt modelId="{83EA5036-0DE0-4EBE-A595-A48D0E792906}">
      <dgm:prSet phldrT="[文字]"/>
      <dgm:spPr/>
      <dgm:t>
        <a:bodyPr/>
        <a:lstStyle/>
        <a:p>
          <a:endParaRPr lang="zh-TW" altLang="en-US" dirty="0"/>
        </a:p>
      </dgm:t>
    </dgm:pt>
    <dgm:pt modelId="{B200053D-EE99-4539-8388-9752C1BA826D}" type="parTrans" cxnId="{4A50F8F8-75F6-4B07-91F5-F1E8358E0896}">
      <dgm:prSet/>
      <dgm:spPr/>
      <dgm:t>
        <a:bodyPr/>
        <a:lstStyle/>
        <a:p>
          <a:endParaRPr lang="zh-TW" altLang="en-US"/>
        </a:p>
      </dgm:t>
    </dgm:pt>
    <dgm:pt modelId="{D5A1919D-1DBC-43D5-80C3-535EAEB666E7}" type="sibTrans" cxnId="{4A50F8F8-75F6-4B07-91F5-F1E8358E0896}">
      <dgm:prSet/>
      <dgm:spPr/>
      <dgm:t>
        <a:bodyPr/>
        <a:lstStyle/>
        <a:p>
          <a:endParaRPr lang="zh-TW" altLang="en-US"/>
        </a:p>
      </dgm:t>
    </dgm:pt>
    <dgm:pt modelId="{B285F35D-F1E1-4422-B4EF-3CF49DDC4DF9}" type="pres">
      <dgm:prSet presAssocID="{21D2E15C-5061-49BF-90FB-35885AAD4C1C}" presName="cycle" presStyleCnt="0">
        <dgm:presLayoutVars>
          <dgm:chMax val="1"/>
          <dgm:dir/>
          <dgm:animLvl val="ctr"/>
          <dgm:resizeHandles val="exact"/>
        </dgm:presLayoutVars>
      </dgm:prSet>
      <dgm:spPr/>
    </dgm:pt>
    <dgm:pt modelId="{E57E51CE-74F8-4353-935F-5656394336FD}" type="pres">
      <dgm:prSet presAssocID="{095BE0E8-800D-44F9-A75B-499118959D20}" presName="centerShape" presStyleLbl="node0" presStyleIdx="0" presStyleCnt="1" custScaleX="119814" custScaleY="128330"/>
      <dgm:spPr/>
    </dgm:pt>
    <dgm:pt modelId="{97481BFC-FD81-41BC-80C1-9D3CAFE5F9C7}" type="pres">
      <dgm:prSet presAssocID="{BE83E048-D26D-4567-BC53-BA11F3DFF4A7}" presName="Name9" presStyleLbl="parChTrans1D2" presStyleIdx="0" presStyleCnt="5"/>
      <dgm:spPr/>
    </dgm:pt>
    <dgm:pt modelId="{EB5890C6-3D1C-4D5E-975D-5BA7CBCD75DC}" type="pres">
      <dgm:prSet presAssocID="{BE83E048-D26D-4567-BC53-BA11F3DFF4A7}" presName="connTx" presStyleLbl="parChTrans1D2" presStyleIdx="0" presStyleCnt="5"/>
      <dgm:spPr/>
    </dgm:pt>
    <dgm:pt modelId="{E731ABD1-7C0F-49E5-A4A5-4982F253AD1A}" type="pres">
      <dgm:prSet presAssocID="{AA02907D-6B76-41E2-A71A-F33D8FFBFABE}" presName="node" presStyleLbl="node1" presStyleIdx="0" presStyleCnt="5">
        <dgm:presLayoutVars>
          <dgm:bulletEnabled val="1"/>
        </dgm:presLayoutVars>
      </dgm:prSet>
      <dgm:spPr/>
    </dgm:pt>
    <dgm:pt modelId="{A2BD0E9C-D60E-45A4-A8D4-8FDC312ACA8C}" type="pres">
      <dgm:prSet presAssocID="{2FC28D5A-44AD-4F42-A3A3-F221C00AE5EB}" presName="Name9" presStyleLbl="parChTrans1D2" presStyleIdx="1" presStyleCnt="5"/>
      <dgm:spPr/>
    </dgm:pt>
    <dgm:pt modelId="{50288E22-62D2-4855-9DFF-BECFF8442E21}" type="pres">
      <dgm:prSet presAssocID="{2FC28D5A-44AD-4F42-A3A3-F221C00AE5EB}" presName="connTx" presStyleLbl="parChTrans1D2" presStyleIdx="1" presStyleCnt="5"/>
      <dgm:spPr/>
    </dgm:pt>
    <dgm:pt modelId="{3051643B-B151-4C68-8B09-36072B4921B2}" type="pres">
      <dgm:prSet presAssocID="{B9F3B78F-1E7D-4C08-89D4-F5847B4B7803}" presName="node" presStyleLbl="node1" presStyleIdx="1" presStyleCnt="5">
        <dgm:presLayoutVars>
          <dgm:bulletEnabled val="1"/>
        </dgm:presLayoutVars>
      </dgm:prSet>
      <dgm:spPr/>
    </dgm:pt>
    <dgm:pt modelId="{9F67F6D1-B667-4EA6-9896-0545169B4044}" type="pres">
      <dgm:prSet presAssocID="{33EFF257-E9FD-4139-AC59-313771DA2BC6}" presName="Name9" presStyleLbl="parChTrans1D2" presStyleIdx="2" presStyleCnt="5"/>
      <dgm:spPr/>
    </dgm:pt>
    <dgm:pt modelId="{F2088AD3-8F4F-4BB4-8F68-5F12C685E944}" type="pres">
      <dgm:prSet presAssocID="{33EFF257-E9FD-4139-AC59-313771DA2BC6}" presName="connTx" presStyleLbl="parChTrans1D2" presStyleIdx="2" presStyleCnt="5"/>
      <dgm:spPr/>
    </dgm:pt>
    <dgm:pt modelId="{A6674A5F-0674-419B-B077-7D4CB1211AB8}" type="pres">
      <dgm:prSet presAssocID="{687BA68B-486A-4B15-886D-9B79E8FBF7AA}" presName="node" presStyleLbl="node1" presStyleIdx="2" presStyleCnt="5">
        <dgm:presLayoutVars>
          <dgm:bulletEnabled val="1"/>
        </dgm:presLayoutVars>
      </dgm:prSet>
      <dgm:spPr/>
    </dgm:pt>
    <dgm:pt modelId="{0A072A36-5F2B-4150-A3C3-441EE88980D6}" type="pres">
      <dgm:prSet presAssocID="{CAB89C2F-976B-49C8-96C1-C5CB3EA96F83}" presName="Name9" presStyleLbl="parChTrans1D2" presStyleIdx="3" presStyleCnt="5"/>
      <dgm:spPr/>
    </dgm:pt>
    <dgm:pt modelId="{F296E9A2-92B3-48A3-B0AE-47491399C15D}" type="pres">
      <dgm:prSet presAssocID="{CAB89C2F-976B-49C8-96C1-C5CB3EA96F83}" presName="connTx" presStyleLbl="parChTrans1D2" presStyleIdx="3" presStyleCnt="5"/>
      <dgm:spPr/>
    </dgm:pt>
    <dgm:pt modelId="{97EF2573-AB18-44CA-9246-EBD0240AF9F9}" type="pres">
      <dgm:prSet presAssocID="{814E04DF-5F09-4C4B-9A85-CDEF8C209C00}" presName="node" presStyleLbl="node1" presStyleIdx="3" presStyleCnt="5">
        <dgm:presLayoutVars>
          <dgm:bulletEnabled val="1"/>
        </dgm:presLayoutVars>
      </dgm:prSet>
      <dgm:spPr/>
    </dgm:pt>
    <dgm:pt modelId="{89F00C03-8EF5-4D2E-8C5C-3E935EB18F8C}" type="pres">
      <dgm:prSet presAssocID="{F3316F03-8156-4457-98F0-326D3CD79DE5}" presName="Name9" presStyleLbl="parChTrans1D2" presStyleIdx="4" presStyleCnt="5"/>
      <dgm:spPr/>
    </dgm:pt>
    <dgm:pt modelId="{0E501F6F-C0B2-46AA-92C5-1830A4EF3FCC}" type="pres">
      <dgm:prSet presAssocID="{F3316F03-8156-4457-98F0-326D3CD79DE5}" presName="connTx" presStyleLbl="parChTrans1D2" presStyleIdx="4" presStyleCnt="5"/>
      <dgm:spPr/>
    </dgm:pt>
    <dgm:pt modelId="{0E146794-3C74-4572-9CEB-DC8F6B9E01AD}" type="pres">
      <dgm:prSet presAssocID="{5604ACFB-BBC6-487E-881F-C11E94CE904A}" presName="node" presStyleLbl="node1" presStyleIdx="4" presStyleCnt="5">
        <dgm:presLayoutVars>
          <dgm:bulletEnabled val="1"/>
        </dgm:presLayoutVars>
      </dgm:prSet>
      <dgm:spPr/>
    </dgm:pt>
  </dgm:ptLst>
  <dgm:cxnLst>
    <dgm:cxn modelId="{98C72A00-2134-4F00-A503-82DD4D22A095}" type="presOf" srcId="{687BA68B-486A-4B15-886D-9B79E8FBF7AA}" destId="{A6674A5F-0674-419B-B077-7D4CB1211AB8}" srcOrd="0" destOrd="0" presId="urn:microsoft.com/office/officeart/2005/8/layout/radial1"/>
    <dgm:cxn modelId="{E56C9C04-9242-41FC-B4EB-C5D80118229C}" type="presOf" srcId="{2FC28D5A-44AD-4F42-A3A3-F221C00AE5EB}" destId="{50288E22-62D2-4855-9DFF-BECFF8442E21}" srcOrd="1" destOrd="0" presId="urn:microsoft.com/office/officeart/2005/8/layout/radial1"/>
    <dgm:cxn modelId="{CABFFF17-D642-4FA7-AFA0-2888CE6DCE78}" type="presOf" srcId="{5604ACFB-BBC6-487E-881F-C11E94CE904A}" destId="{0E146794-3C74-4572-9CEB-DC8F6B9E01AD}" srcOrd="0" destOrd="0" presId="urn:microsoft.com/office/officeart/2005/8/layout/radial1"/>
    <dgm:cxn modelId="{247D5A29-7CA9-401D-84DD-B22532B438A7}" type="presOf" srcId="{33EFF257-E9FD-4139-AC59-313771DA2BC6}" destId="{9F67F6D1-B667-4EA6-9896-0545169B4044}" srcOrd="0" destOrd="0" presId="urn:microsoft.com/office/officeart/2005/8/layout/radial1"/>
    <dgm:cxn modelId="{AA5E3D66-F16F-44AE-A199-7BA51FBFC68F}" srcId="{095BE0E8-800D-44F9-A75B-499118959D20}" destId="{814E04DF-5F09-4C4B-9A85-CDEF8C209C00}" srcOrd="3" destOrd="0" parTransId="{CAB89C2F-976B-49C8-96C1-C5CB3EA96F83}" sibTransId="{474A1B21-A90E-4D34-A498-EC1EF9EAFFD5}"/>
    <dgm:cxn modelId="{6C06B566-2C93-4444-8791-2606D927EE5A}" type="presOf" srcId="{814E04DF-5F09-4C4B-9A85-CDEF8C209C00}" destId="{97EF2573-AB18-44CA-9246-EBD0240AF9F9}" srcOrd="0" destOrd="0" presId="urn:microsoft.com/office/officeart/2005/8/layout/radial1"/>
    <dgm:cxn modelId="{483BB748-1BAB-40B0-B888-C37B867EBE7B}" type="presOf" srcId="{CAB89C2F-976B-49C8-96C1-C5CB3EA96F83}" destId="{F296E9A2-92B3-48A3-B0AE-47491399C15D}" srcOrd="1" destOrd="0" presId="urn:microsoft.com/office/officeart/2005/8/layout/radial1"/>
    <dgm:cxn modelId="{F6A2CE58-64AA-4E1B-83BB-739144B8D441}" type="presOf" srcId="{33EFF257-E9FD-4139-AC59-313771DA2BC6}" destId="{F2088AD3-8F4F-4BB4-8F68-5F12C685E944}" srcOrd="1" destOrd="0" presId="urn:microsoft.com/office/officeart/2005/8/layout/radial1"/>
    <dgm:cxn modelId="{EEABA381-90F4-4580-A4A2-5025DC4A8000}" type="presOf" srcId="{F3316F03-8156-4457-98F0-326D3CD79DE5}" destId="{89F00C03-8EF5-4D2E-8C5C-3E935EB18F8C}" srcOrd="0" destOrd="0" presId="urn:microsoft.com/office/officeart/2005/8/layout/radial1"/>
    <dgm:cxn modelId="{B6C4238E-D3A0-467D-AEDE-CADA9FE4CAEF}" srcId="{095BE0E8-800D-44F9-A75B-499118959D20}" destId="{B9F3B78F-1E7D-4C08-89D4-F5847B4B7803}" srcOrd="1" destOrd="0" parTransId="{2FC28D5A-44AD-4F42-A3A3-F221C00AE5EB}" sibTransId="{F722487F-DC81-4592-BD65-FA34CC322421}"/>
    <dgm:cxn modelId="{5E08348F-ACF0-48D6-B592-964381FFAF95}" type="presOf" srcId="{BE83E048-D26D-4567-BC53-BA11F3DFF4A7}" destId="{97481BFC-FD81-41BC-80C1-9D3CAFE5F9C7}" srcOrd="0" destOrd="0" presId="urn:microsoft.com/office/officeart/2005/8/layout/radial1"/>
    <dgm:cxn modelId="{C10F928F-F32A-4012-9978-F27B497A5614}" type="presOf" srcId="{F3316F03-8156-4457-98F0-326D3CD79DE5}" destId="{0E501F6F-C0B2-46AA-92C5-1830A4EF3FCC}" srcOrd="1" destOrd="0" presId="urn:microsoft.com/office/officeart/2005/8/layout/radial1"/>
    <dgm:cxn modelId="{4339F697-79F6-4072-A53B-AB9BE27E6CEC}" type="presOf" srcId="{21D2E15C-5061-49BF-90FB-35885AAD4C1C}" destId="{B285F35D-F1E1-4422-B4EF-3CF49DDC4DF9}" srcOrd="0" destOrd="0" presId="urn:microsoft.com/office/officeart/2005/8/layout/radial1"/>
    <dgm:cxn modelId="{EAAC14A2-25D6-4E5F-BC05-D88A76EB68CB}" srcId="{095BE0E8-800D-44F9-A75B-499118959D20}" destId="{687BA68B-486A-4B15-886D-9B79E8FBF7AA}" srcOrd="2" destOrd="0" parTransId="{33EFF257-E9FD-4139-AC59-313771DA2BC6}" sibTransId="{11D2AA6C-CB78-41BC-9FBF-912F466B3DCF}"/>
    <dgm:cxn modelId="{1305F5A8-E0CE-4F18-8CD4-27F8819CC68E}" type="presOf" srcId="{CAB89C2F-976B-49C8-96C1-C5CB3EA96F83}" destId="{0A072A36-5F2B-4150-A3C3-441EE88980D6}" srcOrd="0" destOrd="0" presId="urn:microsoft.com/office/officeart/2005/8/layout/radial1"/>
    <dgm:cxn modelId="{7A84C1AD-1208-4ACD-BA26-9BA316C54D08}" type="presOf" srcId="{095BE0E8-800D-44F9-A75B-499118959D20}" destId="{E57E51CE-74F8-4353-935F-5656394336FD}" srcOrd="0" destOrd="0" presId="urn:microsoft.com/office/officeart/2005/8/layout/radial1"/>
    <dgm:cxn modelId="{CB763AD6-AE11-4808-A6C4-EDA372FB6D1C}" srcId="{21D2E15C-5061-49BF-90FB-35885AAD4C1C}" destId="{095BE0E8-800D-44F9-A75B-499118959D20}" srcOrd="0" destOrd="0" parTransId="{33CAE20C-C555-4390-9DCE-9A6351156067}" sibTransId="{568A9B24-6425-46EC-979A-00FD8B3E0F52}"/>
    <dgm:cxn modelId="{47447FDA-57D2-4D22-9533-119047C7DB43}" type="presOf" srcId="{BE83E048-D26D-4567-BC53-BA11F3DFF4A7}" destId="{EB5890C6-3D1C-4D5E-975D-5BA7CBCD75DC}" srcOrd="1" destOrd="0" presId="urn:microsoft.com/office/officeart/2005/8/layout/radial1"/>
    <dgm:cxn modelId="{B41A28DD-0783-406F-8E0F-C91883F207B1}" type="presOf" srcId="{AA02907D-6B76-41E2-A71A-F33D8FFBFABE}" destId="{E731ABD1-7C0F-49E5-A4A5-4982F253AD1A}" srcOrd="0" destOrd="0" presId="urn:microsoft.com/office/officeart/2005/8/layout/radial1"/>
    <dgm:cxn modelId="{604FD7DD-C43A-4A0B-96EA-B33976FD6C56}" srcId="{095BE0E8-800D-44F9-A75B-499118959D20}" destId="{5604ACFB-BBC6-487E-881F-C11E94CE904A}" srcOrd="4" destOrd="0" parTransId="{F3316F03-8156-4457-98F0-326D3CD79DE5}" sibTransId="{6A32F653-F36B-4A5C-9798-A2869AC57776}"/>
    <dgm:cxn modelId="{6B97FEEB-3123-4441-B632-604A2F6750F2}" srcId="{095BE0E8-800D-44F9-A75B-499118959D20}" destId="{AA02907D-6B76-41E2-A71A-F33D8FFBFABE}" srcOrd="0" destOrd="0" parTransId="{BE83E048-D26D-4567-BC53-BA11F3DFF4A7}" sibTransId="{312A7BD3-CB2E-4855-9241-8AD1B9208E6D}"/>
    <dgm:cxn modelId="{AC51EEF0-5769-4629-A5B0-E71594C2FBFF}" type="presOf" srcId="{2FC28D5A-44AD-4F42-A3A3-F221C00AE5EB}" destId="{A2BD0E9C-D60E-45A4-A8D4-8FDC312ACA8C}" srcOrd="0" destOrd="0" presId="urn:microsoft.com/office/officeart/2005/8/layout/radial1"/>
    <dgm:cxn modelId="{935680F8-F876-4529-B398-CD1D21065EB4}" type="presOf" srcId="{B9F3B78F-1E7D-4C08-89D4-F5847B4B7803}" destId="{3051643B-B151-4C68-8B09-36072B4921B2}" srcOrd="0" destOrd="0" presId="urn:microsoft.com/office/officeart/2005/8/layout/radial1"/>
    <dgm:cxn modelId="{4A50F8F8-75F6-4B07-91F5-F1E8358E0896}" srcId="{21D2E15C-5061-49BF-90FB-35885AAD4C1C}" destId="{83EA5036-0DE0-4EBE-A595-A48D0E792906}" srcOrd="1" destOrd="0" parTransId="{B200053D-EE99-4539-8388-9752C1BA826D}" sibTransId="{D5A1919D-1DBC-43D5-80C3-535EAEB666E7}"/>
    <dgm:cxn modelId="{7E220F69-C5F6-419E-93F5-FA33F584B451}" type="presParOf" srcId="{B285F35D-F1E1-4422-B4EF-3CF49DDC4DF9}" destId="{E57E51CE-74F8-4353-935F-5656394336FD}" srcOrd="0" destOrd="0" presId="urn:microsoft.com/office/officeart/2005/8/layout/radial1"/>
    <dgm:cxn modelId="{2A7929E5-0770-4C57-ADC9-5B3493A79E2B}" type="presParOf" srcId="{B285F35D-F1E1-4422-B4EF-3CF49DDC4DF9}" destId="{97481BFC-FD81-41BC-80C1-9D3CAFE5F9C7}" srcOrd="1" destOrd="0" presId="urn:microsoft.com/office/officeart/2005/8/layout/radial1"/>
    <dgm:cxn modelId="{A80F7DBC-C2B8-4BB6-A862-9BBEF5D1B0A3}" type="presParOf" srcId="{97481BFC-FD81-41BC-80C1-9D3CAFE5F9C7}" destId="{EB5890C6-3D1C-4D5E-975D-5BA7CBCD75DC}" srcOrd="0" destOrd="0" presId="urn:microsoft.com/office/officeart/2005/8/layout/radial1"/>
    <dgm:cxn modelId="{5CC4E100-C03F-435B-AB9D-73FE17CF77C8}" type="presParOf" srcId="{B285F35D-F1E1-4422-B4EF-3CF49DDC4DF9}" destId="{E731ABD1-7C0F-49E5-A4A5-4982F253AD1A}" srcOrd="2" destOrd="0" presId="urn:microsoft.com/office/officeart/2005/8/layout/radial1"/>
    <dgm:cxn modelId="{0EA03AB9-98CC-4EA8-A8BE-1383A7B58380}" type="presParOf" srcId="{B285F35D-F1E1-4422-B4EF-3CF49DDC4DF9}" destId="{A2BD0E9C-D60E-45A4-A8D4-8FDC312ACA8C}" srcOrd="3" destOrd="0" presId="urn:microsoft.com/office/officeart/2005/8/layout/radial1"/>
    <dgm:cxn modelId="{2333159D-A7AE-4605-B74A-D3F61187D60F}" type="presParOf" srcId="{A2BD0E9C-D60E-45A4-A8D4-8FDC312ACA8C}" destId="{50288E22-62D2-4855-9DFF-BECFF8442E21}" srcOrd="0" destOrd="0" presId="urn:microsoft.com/office/officeart/2005/8/layout/radial1"/>
    <dgm:cxn modelId="{FC58CE35-1E89-4106-907C-63EC55D35D01}" type="presParOf" srcId="{B285F35D-F1E1-4422-B4EF-3CF49DDC4DF9}" destId="{3051643B-B151-4C68-8B09-36072B4921B2}" srcOrd="4" destOrd="0" presId="urn:microsoft.com/office/officeart/2005/8/layout/radial1"/>
    <dgm:cxn modelId="{94575A93-D623-4CD2-ADF3-7DF1FA695CBA}" type="presParOf" srcId="{B285F35D-F1E1-4422-B4EF-3CF49DDC4DF9}" destId="{9F67F6D1-B667-4EA6-9896-0545169B4044}" srcOrd="5" destOrd="0" presId="urn:microsoft.com/office/officeart/2005/8/layout/radial1"/>
    <dgm:cxn modelId="{DC534D4F-CB5E-4429-A162-FF5183CEC6F0}" type="presParOf" srcId="{9F67F6D1-B667-4EA6-9896-0545169B4044}" destId="{F2088AD3-8F4F-4BB4-8F68-5F12C685E944}" srcOrd="0" destOrd="0" presId="urn:microsoft.com/office/officeart/2005/8/layout/radial1"/>
    <dgm:cxn modelId="{4BCFD449-23DF-407C-829E-70F86E20696F}" type="presParOf" srcId="{B285F35D-F1E1-4422-B4EF-3CF49DDC4DF9}" destId="{A6674A5F-0674-419B-B077-7D4CB1211AB8}" srcOrd="6" destOrd="0" presId="urn:microsoft.com/office/officeart/2005/8/layout/radial1"/>
    <dgm:cxn modelId="{E98CF53A-625E-4EED-9319-C9124E9ABA13}" type="presParOf" srcId="{B285F35D-F1E1-4422-B4EF-3CF49DDC4DF9}" destId="{0A072A36-5F2B-4150-A3C3-441EE88980D6}" srcOrd="7" destOrd="0" presId="urn:microsoft.com/office/officeart/2005/8/layout/radial1"/>
    <dgm:cxn modelId="{79C2B9D4-E18B-4595-828A-7FDEAEFF9950}" type="presParOf" srcId="{0A072A36-5F2B-4150-A3C3-441EE88980D6}" destId="{F296E9A2-92B3-48A3-B0AE-47491399C15D}" srcOrd="0" destOrd="0" presId="urn:microsoft.com/office/officeart/2005/8/layout/radial1"/>
    <dgm:cxn modelId="{3E464B1A-77C7-4738-9ABA-B5156B3B743A}" type="presParOf" srcId="{B285F35D-F1E1-4422-B4EF-3CF49DDC4DF9}" destId="{97EF2573-AB18-44CA-9246-EBD0240AF9F9}" srcOrd="8" destOrd="0" presId="urn:microsoft.com/office/officeart/2005/8/layout/radial1"/>
    <dgm:cxn modelId="{2AD87BC7-2458-43DC-B8F6-F1E8C9594199}" type="presParOf" srcId="{B285F35D-F1E1-4422-B4EF-3CF49DDC4DF9}" destId="{89F00C03-8EF5-4D2E-8C5C-3E935EB18F8C}" srcOrd="9" destOrd="0" presId="urn:microsoft.com/office/officeart/2005/8/layout/radial1"/>
    <dgm:cxn modelId="{412575B0-DC67-4650-B802-7A68197DB87D}" type="presParOf" srcId="{89F00C03-8EF5-4D2E-8C5C-3E935EB18F8C}" destId="{0E501F6F-C0B2-46AA-92C5-1830A4EF3FCC}" srcOrd="0" destOrd="0" presId="urn:microsoft.com/office/officeart/2005/8/layout/radial1"/>
    <dgm:cxn modelId="{73217FDB-8400-461C-A119-7FE0CB52F997}" type="presParOf" srcId="{B285F35D-F1E1-4422-B4EF-3CF49DDC4DF9}" destId="{0E146794-3C74-4572-9CEB-DC8F6B9E01AD}" srcOrd="10" destOrd="0" presId="urn:microsoft.com/office/officeart/2005/8/layout/radial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08CFEF07-ED3A-4CB3-AB17-BC81E94F2EF2}"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zh-TW" altLang="en-US"/>
        </a:p>
      </dgm:t>
    </dgm:pt>
    <dgm:pt modelId="{54D54074-F8C5-4451-AF11-0BD108B8A8B1}">
      <dgm:prSet phldrT="[文字]" custT="1"/>
      <dgm:spPr/>
      <dgm:t>
        <a:bodyPr/>
        <a:lstStyle/>
        <a:p>
          <a:r>
            <a:rPr lang="zh-TW" altLang="en-US" sz="3200" b="0" dirty="0">
              <a:solidFill>
                <a:schemeClr val="tx1"/>
              </a:solidFill>
            </a:rPr>
            <a:t>對你的能力合適</a:t>
          </a:r>
        </a:p>
      </dgm:t>
    </dgm:pt>
    <dgm:pt modelId="{6DDC7EB0-44D4-4EC6-9E2F-08BC6BBA14BD}" type="parTrans" cxnId="{E3626EA0-1400-4925-9D8C-ED57EFCE60AD}">
      <dgm:prSet/>
      <dgm:spPr/>
      <dgm:t>
        <a:bodyPr/>
        <a:lstStyle/>
        <a:p>
          <a:endParaRPr lang="zh-TW" altLang="en-US" sz="2400" b="0">
            <a:solidFill>
              <a:schemeClr val="tx1"/>
            </a:solidFill>
          </a:endParaRPr>
        </a:p>
      </dgm:t>
    </dgm:pt>
    <dgm:pt modelId="{BE8F839B-53EF-4366-928F-8ABEEA10465C}" type="sibTrans" cxnId="{E3626EA0-1400-4925-9D8C-ED57EFCE60AD}">
      <dgm:prSet/>
      <dgm:spPr/>
      <dgm:t>
        <a:bodyPr/>
        <a:lstStyle/>
        <a:p>
          <a:endParaRPr lang="zh-TW" altLang="en-US" sz="2400" b="0">
            <a:solidFill>
              <a:schemeClr val="tx1"/>
            </a:solidFill>
          </a:endParaRPr>
        </a:p>
      </dgm:t>
    </dgm:pt>
    <dgm:pt modelId="{FA321082-0F2F-4F54-A84C-6F3577E5BFBA}">
      <dgm:prSet phldrT="[文字]" custT="1"/>
      <dgm:spPr/>
      <dgm:t>
        <a:bodyPr/>
        <a:lstStyle/>
        <a:p>
          <a:r>
            <a:rPr lang="zh-TW" altLang="en-US" sz="2400" b="0">
              <a:solidFill>
                <a:schemeClr val="tx1"/>
              </a:solidFill>
            </a:rPr>
            <a:t>根據家長平時對你的認識。</a:t>
          </a:r>
          <a:endParaRPr lang="zh-TW" altLang="en-US" sz="2400" b="0" dirty="0">
            <a:solidFill>
              <a:schemeClr val="tx1"/>
            </a:solidFill>
          </a:endParaRPr>
        </a:p>
      </dgm:t>
    </dgm:pt>
    <dgm:pt modelId="{EBD80865-C00A-42D8-B29E-F40403048A0F}" type="parTrans" cxnId="{62C124E1-3576-4C44-BFCC-F37072A19D07}">
      <dgm:prSet/>
      <dgm:spPr/>
      <dgm:t>
        <a:bodyPr/>
        <a:lstStyle/>
        <a:p>
          <a:endParaRPr lang="zh-TW" altLang="en-US" sz="2400" b="0">
            <a:solidFill>
              <a:schemeClr val="tx1"/>
            </a:solidFill>
          </a:endParaRPr>
        </a:p>
      </dgm:t>
    </dgm:pt>
    <dgm:pt modelId="{982A3DB1-DDDD-4FF8-A128-8DE34DE08D24}" type="sibTrans" cxnId="{62C124E1-3576-4C44-BFCC-F37072A19D07}">
      <dgm:prSet/>
      <dgm:spPr/>
      <dgm:t>
        <a:bodyPr/>
        <a:lstStyle/>
        <a:p>
          <a:endParaRPr lang="zh-TW" altLang="en-US" sz="2400" b="0">
            <a:solidFill>
              <a:schemeClr val="tx1"/>
            </a:solidFill>
          </a:endParaRPr>
        </a:p>
      </dgm:t>
    </dgm:pt>
    <dgm:pt modelId="{59F31BDE-07A4-474B-8E3A-09D23F2EE1F7}">
      <dgm:prSet phldrT="[文字]" custT="1"/>
      <dgm:spPr/>
      <dgm:t>
        <a:bodyPr/>
        <a:lstStyle/>
        <a:p>
          <a:r>
            <a:rPr lang="zh-TW" altLang="en-US" sz="3200" b="0" dirty="0">
              <a:solidFill>
                <a:schemeClr val="tx1"/>
              </a:solidFill>
            </a:rPr>
            <a:t>可接收最多資源</a:t>
          </a:r>
        </a:p>
      </dgm:t>
    </dgm:pt>
    <dgm:pt modelId="{EC5CEA8F-44FA-4D8E-8003-A2AF392E2926}" type="parTrans" cxnId="{2F84BA67-123F-4159-881B-9033049CB511}">
      <dgm:prSet/>
      <dgm:spPr/>
      <dgm:t>
        <a:bodyPr/>
        <a:lstStyle/>
        <a:p>
          <a:endParaRPr lang="zh-TW" altLang="en-US" sz="2400" b="0">
            <a:solidFill>
              <a:schemeClr val="tx1"/>
            </a:solidFill>
          </a:endParaRPr>
        </a:p>
      </dgm:t>
    </dgm:pt>
    <dgm:pt modelId="{F8684999-3D1D-4087-A551-096F5CB41B73}" type="sibTrans" cxnId="{2F84BA67-123F-4159-881B-9033049CB511}">
      <dgm:prSet/>
      <dgm:spPr/>
      <dgm:t>
        <a:bodyPr/>
        <a:lstStyle/>
        <a:p>
          <a:endParaRPr lang="zh-TW" altLang="en-US" sz="2400" b="0">
            <a:solidFill>
              <a:schemeClr val="tx1"/>
            </a:solidFill>
          </a:endParaRPr>
        </a:p>
      </dgm:t>
    </dgm:pt>
    <dgm:pt modelId="{8E37C8F1-C2F5-4157-9DAA-E26FE671F1D1}">
      <dgm:prSet phldrT="[文字]" custT="1"/>
      <dgm:spPr/>
      <dgm:t>
        <a:bodyPr/>
        <a:lstStyle/>
        <a:p>
          <a:r>
            <a:rPr lang="zh-TW" altLang="en-US" sz="3200" b="0">
              <a:solidFill>
                <a:schemeClr val="tx1"/>
              </a:solidFill>
            </a:rPr>
            <a:t>家長的成功經驗</a:t>
          </a:r>
          <a:endParaRPr lang="zh-TW" altLang="en-US" sz="3200" b="0" dirty="0">
            <a:solidFill>
              <a:schemeClr val="tx1"/>
            </a:solidFill>
          </a:endParaRPr>
        </a:p>
      </dgm:t>
    </dgm:pt>
    <dgm:pt modelId="{030ECB8E-4381-4576-86FA-C5B9FF95682B}" type="parTrans" cxnId="{D6C2B106-42D7-4CBE-B71F-D92FCA1CF682}">
      <dgm:prSet/>
      <dgm:spPr/>
      <dgm:t>
        <a:bodyPr/>
        <a:lstStyle/>
        <a:p>
          <a:endParaRPr lang="zh-TW" altLang="en-US" sz="2400" b="0">
            <a:solidFill>
              <a:schemeClr val="tx1"/>
            </a:solidFill>
          </a:endParaRPr>
        </a:p>
      </dgm:t>
    </dgm:pt>
    <dgm:pt modelId="{7C216D97-62E5-4FCC-B4D1-EF6892312F16}" type="sibTrans" cxnId="{D6C2B106-42D7-4CBE-B71F-D92FCA1CF682}">
      <dgm:prSet/>
      <dgm:spPr/>
      <dgm:t>
        <a:bodyPr/>
        <a:lstStyle/>
        <a:p>
          <a:endParaRPr lang="zh-TW" altLang="en-US" sz="2400" b="0">
            <a:solidFill>
              <a:schemeClr val="tx1"/>
            </a:solidFill>
          </a:endParaRPr>
        </a:p>
      </dgm:t>
    </dgm:pt>
    <dgm:pt modelId="{4D3D8A7D-7F53-4C21-8133-6859EBEE6A53}">
      <dgm:prSet phldrT="[文字]" custT="1"/>
      <dgm:spPr/>
      <dgm:t>
        <a:bodyPr/>
        <a:lstStyle/>
        <a:p>
          <a:r>
            <a:rPr lang="zh-TW" altLang="en-US" sz="2400" b="0" dirty="0">
              <a:solidFill>
                <a:schemeClr val="tx1"/>
              </a:solidFill>
            </a:rPr>
            <a:t>可獲得的經濟與學術資源。</a:t>
          </a:r>
        </a:p>
      </dgm:t>
    </dgm:pt>
    <dgm:pt modelId="{EBCAD1CC-D811-4400-B0BD-9055882BCEED}" type="parTrans" cxnId="{6732E9B4-FA2E-4CF3-A7E4-9B023BC55613}">
      <dgm:prSet/>
      <dgm:spPr/>
      <dgm:t>
        <a:bodyPr/>
        <a:lstStyle/>
        <a:p>
          <a:endParaRPr lang="zh-TW" altLang="en-US" sz="2400" b="0">
            <a:solidFill>
              <a:schemeClr val="tx1"/>
            </a:solidFill>
          </a:endParaRPr>
        </a:p>
      </dgm:t>
    </dgm:pt>
    <dgm:pt modelId="{CA936DFF-7F2A-4B53-8DDB-4469958332DB}" type="sibTrans" cxnId="{6732E9B4-FA2E-4CF3-A7E4-9B023BC55613}">
      <dgm:prSet/>
      <dgm:spPr/>
      <dgm:t>
        <a:bodyPr/>
        <a:lstStyle/>
        <a:p>
          <a:endParaRPr lang="zh-TW" altLang="en-US" sz="2400" b="0">
            <a:solidFill>
              <a:schemeClr val="tx1"/>
            </a:solidFill>
          </a:endParaRPr>
        </a:p>
      </dgm:t>
    </dgm:pt>
    <dgm:pt modelId="{9ABB7BFA-0D23-42AF-9C7B-36EF4AF8D2D5}">
      <dgm:prSet phldrT="[文字]" custT="1"/>
      <dgm:spPr/>
      <dgm:t>
        <a:bodyPr/>
        <a:lstStyle/>
        <a:p>
          <a:r>
            <a:rPr lang="zh-TW" altLang="en-US" sz="2400" b="0">
              <a:solidFill>
                <a:schemeClr val="tx1"/>
              </a:solidFill>
            </a:rPr>
            <a:t>家長自己的生涯成功路徑。</a:t>
          </a:r>
          <a:endParaRPr lang="zh-TW" altLang="en-US" sz="2400" b="0" dirty="0">
            <a:solidFill>
              <a:schemeClr val="tx1"/>
            </a:solidFill>
          </a:endParaRPr>
        </a:p>
      </dgm:t>
    </dgm:pt>
    <dgm:pt modelId="{409CBA54-2E2F-4945-A9B7-5BF4B2F0ABED}" type="parTrans" cxnId="{B4BC852D-4080-43C3-909D-EF244661460F}">
      <dgm:prSet/>
      <dgm:spPr/>
      <dgm:t>
        <a:bodyPr/>
        <a:lstStyle/>
        <a:p>
          <a:endParaRPr lang="zh-TW" altLang="en-US" sz="2400" b="0">
            <a:solidFill>
              <a:schemeClr val="tx1"/>
            </a:solidFill>
          </a:endParaRPr>
        </a:p>
      </dgm:t>
    </dgm:pt>
    <dgm:pt modelId="{333852AE-7B37-432E-924D-7F608447BD7B}" type="sibTrans" cxnId="{B4BC852D-4080-43C3-909D-EF244661460F}">
      <dgm:prSet/>
      <dgm:spPr/>
      <dgm:t>
        <a:bodyPr/>
        <a:lstStyle/>
        <a:p>
          <a:endParaRPr lang="zh-TW" altLang="en-US" sz="2400" b="0">
            <a:solidFill>
              <a:schemeClr val="tx1"/>
            </a:solidFill>
          </a:endParaRPr>
        </a:p>
      </dgm:t>
    </dgm:pt>
    <dgm:pt modelId="{45BB9504-982C-4535-A097-90C0D354C767}">
      <dgm:prSet phldrT="[文字]" custT="1"/>
      <dgm:spPr/>
      <dgm:t>
        <a:bodyPr/>
        <a:lstStyle/>
        <a:p>
          <a:r>
            <a:rPr lang="zh-TW" altLang="en-US" sz="3200" b="0">
              <a:solidFill>
                <a:schemeClr val="tx1"/>
              </a:solidFill>
            </a:rPr>
            <a:t>家長的遺憾經驗</a:t>
          </a:r>
          <a:endParaRPr lang="zh-TW" altLang="en-US" sz="3200" b="0" dirty="0">
            <a:solidFill>
              <a:schemeClr val="tx1"/>
            </a:solidFill>
          </a:endParaRPr>
        </a:p>
      </dgm:t>
    </dgm:pt>
    <dgm:pt modelId="{FDAF1D27-F46F-494C-A8FF-6021A62966FD}" type="parTrans" cxnId="{67175307-46AA-4B8A-8031-C86EA4F22815}">
      <dgm:prSet/>
      <dgm:spPr/>
      <dgm:t>
        <a:bodyPr/>
        <a:lstStyle/>
        <a:p>
          <a:endParaRPr lang="zh-TW" altLang="en-US" sz="2400" b="0">
            <a:solidFill>
              <a:schemeClr val="tx1"/>
            </a:solidFill>
          </a:endParaRPr>
        </a:p>
      </dgm:t>
    </dgm:pt>
    <dgm:pt modelId="{14071898-63E1-423E-9BAB-A985C9A0D96C}" type="sibTrans" cxnId="{67175307-46AA-4B8A-8031-C86EA4F22815}">
      <dgm:prSet/>
      <dgm:spPr/>
      <dgm:t>
        <a:bodyPr/>
        <a:lstStyle/>
        <a:p>
          <a:endParaRPr lang="zh-TW" altLang="en-US" sz="2400" b="0">
            <a:solidFill>
              <a:schemeClr val="tx1"/>
            </a:solidFill>
          </a:endParaRPr>
        </a:p>
      </dgm:t>
    </dgm:pt>
    <dgm:pt modelId="{77554745-32BB-47CE-AC2C-B3C6A105330B}">
      <dgm:prSet phldrT="[文字]" custT="1"/>
      <dgm:spPr/>
      <dgm:t>
        <a:bodyPr/>
        <a:lstStyle/>
        <a:p>
          <a:r>
            <a:rPr lang="zh-TW" altLang="en-US" sz="2400" b="0">
              <a:solidFill>
                <a:schemeClr val="tx1"/>
              </a:solidFill>
            </a:rPr>
            <a:t>家長曾經錯過的發展機會。</a:t>
          </a:r>
          <a:endParaRPr lang="zh-TW" altLang="en-US" sz="2400" b="0" dirty="0">
            <a:solidFill>
              <a:schemeClr val="tx1"/>
            </a:solidFill>
          </a:endParaRPr>
        </a:p>
      </dgm:t>
    </dgm:pt>
    <dgm:pt modelId="{679C685C-C901-4608-A668-8D50861DE26F}" type="parTrans" cxnId="{F9083DA7-1F14-4262-AABE-67B8F5F8A227}">
      <dgm:prSet/>
      <dgm:spPr/>
      <dgm:t>
        <a:bodyPr/>
        <a:lstStyle/>
        <a:p>
          <a:endParaRPr lang="zh-TW" altLang="en-US" sz="2400" b="0">
            <a:solidFill>
              <a:schemeClr val="tx1"/>
            </a:solidFill>
          </a:endParaRPr>
        </a:p>
      </dgm:t>
    </dgm:pt>
    <dgm:pt modelId="{56A364EE-BB26-4EC7-9006-78EB2D3D76B8}" type="sibTrans" cxnId="{F9083DA7-1F14-4262-AABE-67B8F5F8A227}">
      <dgm:prSet/>
      <dgm:spPr/>
      <dgm:t>
        <a:bodyPr/>
        <a:lstStyle/>
        <a:p>
          <a:endParaRPr lang="zh-TW" altLang="en-US" sz="2400" b="0">
            <a:solidFill>
              <a:schemeClr val="tx1"/>
            </a:solidFill>
          </a:endParaRPr>
        </a:p>
      </dgm:t>
    </dgm:pt>
    <dgm:pt modelId="{0700DA26-FE5A-4FA1-8CC7-65BB3203D317}" type="pres">
      <dgm:prSet presAssocID="{08CFEF07-ED3A-4CB3-AB17-BC81E94F2EF2}" presName="linear" presStyleCnt="0">
        <dgm:presLayoutVars>
          <dgm:animLvl val="lvl"/>
          <dgm:resizeHandles val="exact"/>
        </dgm:presLayoutVars>
      </dgm:prSet>
      <dgm:spPr/>
    </dgm:pt>
    <dgm:pt modelId="{548A644D-1BB9-43DD-AA24-FB62F05D3C3F}" type="pres">
      <dgm:prSet presAssocID="{54D54074-F8C5-4451-AF11-0BD108B8A8B1}" presName="parentText" presStyleLbl="node1" presStyleIdx="0" presStyleCnt="4">
        <dgm:presLayoutVars>
          <dgm:chMax val="0"/>
          <dgm:bulletEnabled val="1"/>
        </dgm:presLayoutVars>
      </dgm:prSet>
      <dgm:spPr/>
    </dgm:pt>
    <dgm:pt modelId="{46E26F7A-6D6B-47B6-A1C7-70D5D3EE9870}" type="pres">
      <dgm:prSet presAssocID="{54D54074-F8C5-4451-AF11-0BD108B8A8B1}" presName="childText" presStyleLbl="revTx" presStyleIdx="0" presStyleCnt="4">
        <dgm:presLayoutVars>
          <dgm:bulletEnabled val="1"/>
        </dgm:presLayoutVars>
      </dgm:prSet>
      <dgm:spPr/>
    </dgm:pt>
    <dgm:pt modelId="{D3B8CE1D-C8EF-4FCC-81EC-95641AC2A175}" type="pres">
      <dgm:prSet presAssocID="{59F31BDE-07A4-474B-8E3A-09D23F2EE1F7}" presName="parentText" presStyleLbl="node1" presStyleIdx="1" presStyleCnt="4">
        <dgm:presLayoutVars>
          <dgm:chMax val="0"/>
          <dgm:bulletEnabled val="1"/>
        </dgm:presLayoutVars>
      </dgm:prSet>
      <dgm:spPr/>
    </dgm:pt>
    <dgm:pt modelId="{50021FAF-BB13-42B4-8AB9-752A791DBE79}" type="pres">
      <dgm:prSet presAssocID="{59F31BDE-07A4-474B-8E3A-09D23F2EE1F7}" presName="childText" presStyleLbl="revTx" presStyleIdx="1" presStyleCnt="4">
        <dgm:presLayoutVars>
          <dgm:bulletEnabled val="1"/>
        </dgm:presLayoutVars>
      </dgm:prSet>
      <dgm:spPr/>
    </dgm:pt>
    <dgm:pt modelId="{63CAFDBD-D138-4B43-A314-B622148AC35E}" type="pres">
      <dgm:prSet presAssocID="{8E37C8F1-C2F5-4157-9DAA-E26FE671F1D1}" presName="parentText" presStyleLbl="node1" presStyleIdx="2" presStyleCnt="4">
        <dgm:presLayoutVars>
          <dgm:chMax val="0"/>
          <dgm:bulletEnabled val="1"/>
        </dgm:presLayoutVars>
      </dgm:prSet>
      <dgm:spPr/>
    </dgm:pt>
    <dgm:pt modelId="{63186569-1836-42D1-B9CC-52AD84B43AFF}" type="pres">
      <dgm:prSet presAssocID="{8E37C8F1-C2F5-4157-9DAA-E26FE671F1D1}" presName="childText" presStyleLbl="revTx" presStyleIdx="2" presStyleCnt="4">
        <dgm:presLayoutVars>
          <dgm:bulletEnabled val="1"/>
        </dgm:presLayoutVars>
      </dgm:prSet>
      <dgm:spPr/>
    </dgm:pt>
    <dgm:pt modelId="{4C782CF3-733F-4516-8D86-D431DD634460}" type="pres">
      <dgm:prSet presAssocID="{45BB9504-982C-4535-A097-90C0D354C767}" presName="parentText" presStyleLbl="node1" presStyleIdx="3" presStyleCnt="4">
        <dgm:presLayoutVars>
          <dgm:chMax val="0"/>
          <dgm:bulletEnabled val="1"/>
        </dgm:presLayoutVars>
      </dgm:prSet>
      <dgm:spPr/>
    </dgm:pt>
    <dgm:pt modelId="{3548E914-C699-47AF-A085-CE4795A2257B}" type="pres">
      <dgm:prSet presAssocID="{45BB9504-982C-4535-A097-90C0D354C767}" presName="childText" presStyleLbl="revTx" presStyleIdx="3" presStyleCnt="4">
        <dgm:presLayoutVars>
          <dgm:bulletEnabled val="1"/>
        </dgm:presLayoutVars>
      </dgm:prSet>
      <dgm:spPr/>
    </dgm:pt>
  </dgm:ptLst>
  <dgm:cxnLst>
    <dgm:cxn modelId="{D6C2B106-42D7-4CBE-B71F-D92FCA1CF682}" srcId="{08CFEF07-ED3A-4CB3-AB17-BC81E94F2EF2}" destId="{8E37C8F1-C2F5-4157-9DAA-E26FE671F1D1}" srcOrd="2" destOrd="0" parTransId="{030ECB8E-4381-4576-86FA-C5B9FF95682B}" sibTransId="{7C216D97-62E5-4FCC-B4D1-EF6892312F16}"/>
    <dgm:cxn modelId="{67175307-46AA-4B8A-8031-C86EA4F22815}" srcId="{08CFEF07-ED3A-4CB3-AB17-BC81E94F2EF2}" destId="{45BB9504-982C-4535-A097-90C0D354C767}" srcOrd="3" destOrd="0" parTransId="{FDAF1D27-F46F-494C-A8FF-6021A62966FD}" sibTransId="{14071898-63E1-423E-9BAB-A985C9A0D96C}"/>
    <dgm:cxn modelId="{B4BC852D-4080-43C3-909D-EF244661460F}" srcId="{8E37C8F1-C2F5-4157-9DAA-E26FE671F1D1}" destId="{9ABB7BFA-0D23-42AF-9C7B-36EF4AF8D2D5}" srcOrd="0" destOrd="0" parTransId="{409CBA54-2E2F-4945-A9B7-5BF4B2F0ABED}" sibTransId="{333852AE-7B37-432E-924D-7F608447BD7B}"/>
    <dgm:cxn modelId="{EB346E2F-4AF6-4EFE-A6D7-4D9C403A5FEC}" type="presOf" srcId="{45BB9504-982C-4535-A097-90C0D354C767}" destId="{4C782CF3-733F-4516-8D86-D431DD634460}" srcOrd="0" destOrd="0" presId="urn:microsoft.com/office/officeart/2005/8/layout/vList2"/>
    <dgm:cxn modelId="{2F84BA67-123F-4159-881B-9033049CB511}" srcId="{08CFEF07-ED3A-4CB3-AB17-BC81E94F2EF2}" destId="{59F31BDE-07A4-474B-8E3A-09D23F2EE1F7}" srcOrd="1" destOrd="0" parTransId="{EC5CEA8F-44FA-4D8E-8003-A2AF392E2926}" sibTransId="{F8684999-3D1D-4087-A551-096F5CB41B73}"/>
    <dgm:cxn modelId="{5BD0E24C-F91C-428C-BA3A-83D27AFED467}" type="presOf" srcId="{8E37C8F1-C2F5-4157-9DAA-E26FE671F1D1}" destId="{63CAFDBD-D138-4B43-A314-B622148AC35E}" srcOrd="0" destOrd="0" presId="urn:microsoft.com/office/officeart/2005/8/layout/vList2"/>
    <dgm:cxn modelId="{9B37D456-FB6A-44E0-BA1B-ABFF77648DF8}" type="presOf" srcId="{08CFEF07-ED3A-4CB3-AB17-BC81E94F2EF2}" destId="{0700DA26-FE5A-4FA1-8CC7-65BB3203D317}" srcOrd="0" destOrd="0" presId="urn:microsoft.com/office/officeart/2005/8/layout/vList2"/>
    <dgm:cxn modelId="{5D750393-57E8-48E5-A6FC-9D9BCA837E81}" type="presOf" srcId="{FA321082-0F2F-4F54-A84C-6F3577E5BFBA}" destId="{46E26F7A-6D6B-47B6-A1C7-70D5D3EE9870}" srcOrd="0" destOrd="0" presId="urn:microsoft.com/office/officeart/2005/8/layout/vList2"/>
    <dgm:cxn modelId="{297EA593-9226-4BF8-837D-1FD5EFFE7880}" type="presOf" srcId="{9ABB7BFA-0D23-42AF-9C7B-36EF4AF8D2D5}" destId="{63186569-1836-42D1-B9CC-52AD84B43AFF}" srcOrd="0" destOrd="0" presId="urn:microsoft.com/office/officeart/2005/8/layout/vList2"/>
    <dgm:cxn modelId="{C8905F9E-6CC2-4B4B-A5F8-4504ED1DE134}" type="presOf" srcId="{54D54074-F8C5-4451-AF11-0BD108B8A8B1}" destId="{548A644D-1BB9-43DD-AA24-FB62F05D3C3F}" srcOrd="0" destOrd="0" presId="urn:microsoft.com/office/officeart/2005/8/layout/vList2"/>
    <dgm:cxn modelId="{E3626EA0-1400-4925-9D8C-ED57EFCE60AD}" srcId="{08CFEF07-ED3A-4CB3-AB17-BC81E94F2EF2}" destId="{54D54074-F8C5-4451-AF11-0BD108B8A8B1}" srcOrd="0" destOrd="0" parTransId="{6DDC7EB0-44D4-4EC6-9E2F-08BC6BBA14BD}" sibTransId="{BE8F839B-53EF-4366-928F-8ABEEA10465C}"/>
    <dgm:cxn modelId="{F9083DA7-1F14-4262-AABE-67B8F5F8A227}" srcId="{45BB9504-982C-4535-A097-90C0D354C767}" destId="{77554745-32BB-47CE-AC2C-B3C6A105330B}" srcOrd="0" destOrd="0" parTransId="{679C685C-C901-4608-A668-8D50861DE26F}" sibTransId="{56A364EE-BB26-4EC7-9006-78EB2D3D76B8}"/>
    <dgm:cxn modelId="{6732E9B4-FA2E-4CF3-A7E4-9B023BC55613}" srcId="{59F31BDE-07A4-474B-8E3A-09D23F2EE1F7}" destId="{4D3D8A7D-7F53-4C21-8133-6859EBEE6A53}" srcOrd="0" destOrd="0" parTransId="{EBCAD1CC-D811-4400-B0BD-9055882BCEED}" sibTransId="{CA936DFF-7F2A-4B53-8DDB-4469958332DB}"/>
    <dgm:cxn modelId="{062B5EB8-F2D3-4504-8DEF-B72662C5DDF7}" type="presOf" srcId="{59F31BDE-07A4-474B-8E3A-09D23F2EE1F7}" destId="{D3B8CE1D-C8EF-4FCC-81EC-95641AC2A175}" srcOrd="0" destOrd="0" presId="urn:microsoft.com/office/officeart/2005/8/layout/vList2"/>
    <dgm:cxn modelId="{DF6592DC-369B-4FEC-986A-81B396949214}" type="presOf" srcId="{77554745-32BB-47CE-AC2C-B3C6A105330B}" destId="{3548E914-C699-47AF-A085-CE4795A2257B}" srcOrd="0" destOrd="0" presId="urn:microsoft.com/office/officeart/2005/8/layout/vList2"/>
    <dgm:cxn modelId="{62C124E1-3576-4C44-BFCC-F37072A19D07}" srcId="{54D54074-F8C5-4451-AF11-0BD108B8A8B1}" destId="{FA321082-0F2F-4F54-A84C-6F3577E5BFBA}" srcOrd="0" destOrd="0" parTransId="{EBD80865-C00A-42D8-B29E-F40403048A0F}" sibTransId="{982A3DB1-DDDD-4FF8-A128-8DE34DE08D24}"/>
    <dgm:cxn modelId="{B7D223F6-6928-404B-937B-DBBC167384DB}" type="presOf" srcId="{4D3D8A7D-7F53-4C21-8133-6859EBEE6A53}" destId="{50021FAF-BB13-42B4-8AB9-752A791DBE79}" srcOrd="0" destOrd="0" presId="urn:microsoft.com/office/officeart/2005/8/layout/vList2"/>
    <dgm:cxn modelId="{3D7F1347-AA36-4AE3-9DFF-C93E9C0E473D}" type="presParOf" srcId="{0700DA26-FE5A-4FA1-8CC7-65BB3203D317}" destId="{548A644D-1BB9-43DD-AA24-FB62F05D3C3F}" srcOrd="0" destOrd="0" presId="urn:microsoft.com/office/officeart/2005/8/layout/vList2"/>
    <dgm:cxn modelId="{469E3CF5-0317-4BA7-BE40-AF867C32A7DA}" type="presParOf" srcId="{0700DA26-FE5A-4FA1-8CC7-65BB3203D317}" destId="{46E26F7A-6D6B-47B6-A1C7-70D5D3EE9870}" srcOrd="1" destOrd="0" presId="urn:microsoft.com/office/officeart/2005/8/layout/vList2"/>
    <dgm:cxn modelId="{72755522-E489-4FB8-B0C6-CA253A6CCFB0}" type="presParOf" srcId="{0700DA26-FE5A-4FA1-8CC7-65BB3203D317}" destId="{D3B8CE1D-C8EF-4FCC-81EC-95641AC2A175}" srcOrd="2" destOrd="0" presId="urn:microsoft.com/office/officeart/2005/8/layout/vList2"/>
    <dgm:cxn modelId="{F9A23F06-9B72-4696-81F9-4ABE7639BCDC}" type="presParOf" srcId="{0700DA26-FE5A-4FA1-8CC7-65BB3203D317}" destId="{50021FAF-BB13-42B4-8AB9-752A791DBE79}" srcOrd="3" destOrd="0" presId="urn:microsoft.com/office/officeart/2005/8/layout/vList2"/>
    <dgm:cxn modelId="{FC8AADB1-08F6-4F7C-830C-D88324715CB8}" type="presParOf" srcId="{0700DA26-FE5A-4FA1-8CC7-65BB3203D317}" destId="{63CAFDBD-D138-4B43-A314-B622148AC35E}" srcOrd="4" destOrd="0" presId="urn:microsoft.com/office/officeart/2005/8/layout/vList2"/>
    <dgm:cxn modelId="{D77BF805-0BC8-4930-A822-08796C9071D2}" type="presParOf" srcId="{0700DA26-FE5A-4FA1-8CC7-65BB3203D317}" destId="{63186569-1836-42D1-B9CC-52AD84B43AFF}" srcOrd="5" destOrd="0" presId="urn:microsoft.com/office/officeart/2005/8/layout/vList2"/>
    <dgm:cxn modelId="{AD2C5B1F-11EE-49C4-AD0F-94AE46C10324}" type="presParOf" srcId="{0700DA26-FE5A-4FA1-8CC7-65BB3203D317}" destId="{4C782CF3-733F-4516-8D86-D431DD634460}" srcOrd="6" destOrd="0" presId="urn:microsoft.com/office/officeart/2005/8/layout/vList2"/>
    <dgm:cxn modelId="{4A35B86D-9E69-4B3A-8021-5C68414B9F81}" type="presParOf" srcId="{0700DA26-FE5A-4FA1-8CC7-65BB3203D317}" destId="{3548E914-C699-47AF-A085-CE4795A2257B}" srcOrd="7"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A402AB19-3FC4-45D7-B7FF-47CD802BC09D}" type="doc">
      <dgm:prSet loTypeId="urn:microsoft.com/office/officeart/2005/8/layout/lProcess2" loCatId="list" qsTypeId="urn:microsoft.com/office/officeart/2005/8/quickstyle/simple1" qsCatId="simple" csTypeId="urn:microsoft.com/office/officeart/2005/8/colors/colorful4" csCatId="colorful" phldr="1"/>
      <dgm:spPr/>
      <dgm:t>
        <a:bodyPr/>
        <a:lstStyle/>
        <a:p>
          <a:endParaRPr lang="zh-TW" altLang="en-US"/>
        </a:p>
      </dgm:t>
    </dgm:pt>
    <dgm:pt modelId="{04C1D9AD-E281-42AF-BD05-E5199568EC02}">
      <dgm:prSet phldrT="[文字]"/>
      <dgm:spPr/>
      <dgm:t>
        <a:bodyPr/>
        <a:lstStyle/>
        <a:p>
          <a:r>
            <a:rPr lang="zh-TW" altLang="en-US" b="0">
              <a:solidFill>
                <a:schemeClr val="tx1"/>
              </a:solidFill>
            </a:rPr>
            <a:t>邀請家長認識自己</a:t>
          </a:r>
          <a:endParaRPr lang="zh-TW" altLang="en-US" b="0" dirty="0">
            <a:solidFill>
              <a:schemeClr val="tx1"/>
            </a:solidFill>
          </a:endParaRPr>
        </a:p>
      </dgm:t>
    </dgm:pt>
    <dgm:pt modelId="{BB751DA1-283C-4E7A-8EB9-893F4553BB2F}" type="parTrans" cxnId="{BEE84C38-242A-44BE-8F72-5972A93E4CAA}">
      <dgm:prSet/>
      <dgm:spPr/>
      <dgm:t>
        <a:bodyPr/>
        <a:lstStyle/>
        <a:p>
          <a:endParaRPr lang="zh-TW" altLang="en-US" b="0">
            <a:solidFill>
              <a:schemeClr val="tx1"/>
            </a:solidFill>
          </a:endParaRPr>
        </a:p>
      </dgm:t>
    </dgm:pt>
    <dgm:pt modelId="{1B570C91-A056-4F3D-827F-0BE1A6E12D1F}" type="sibTrans" cxnId="{BEE84C38-242A-44BE-8F72-5972A93E4CAA}">
      <dgm:prSet/>
      <dgm:spPr/>
      <dgm:t>
        <a:bodyPr/>
        <a:lstStyle/>
        <a:p>
          <a:endParaRPr lang="zh-TW" altLang="en-US" b="0">
            <a:solidFill>
              <a:schemeClr val="tx1"/>
            </a:solidFill>
          </a:endParaRPr>
        </a:p>
      </dgm:t>
    </dgm:pt>
    <dgm:pt modelId="{7704D088-C205-4CDC-B0DE-06CA57EE1640}">
      <dgm:prSet phldrT="[文字]"/>
      <dgm:spPr/>
      <dgm:t>
        <a:bodyPr/>
        <a:lstStyle/>
        <a:p>
          <a:r>
            <a:rPr lang="zh-TW" altLang="en-US" b="0" dirty="0">
              <a:solidFill>
                <a:schemeClr val="tx1"/>
              </a:solidFill>
            </a:rPr>
            <a:t>你重視的價值</a:t>
          </a:r>
        </a:p>
      </dgm:t>
    </dgm:pt>
    <dgm:pt modelId="{9D9D5831-7125-4FA1-BC26-76142C9F03C1}" type="parTrans" cxnId="{9101B8A5-22EF-4EAD-9F4F-C1966040D467}">
      <dgm:prSet/>
      <dgm:spPr/>
      <dgm:t>
        <a:bodyPr/>
        <a:lstStyle/>
        <a:p>
          <a:endParaRPr lang="zh-TW" altLang="en-US" b="0">
            <a:solidFill>
              <a:schemeClr val="tx1"/>
            </a:solidFill>
          </a:endParaRPr>
        </a:p>
      </dgm:t>
    </dgm:pt>
    <dgm:pt modelId="{0D81FD70-DDB3-4609-B71A-7C74C417A65F}" type="sibTrans" cxnId="{9101B8A5-22EF-4EAD-9F4F-C1966040D467}">
      <dgm:prSet/>
      <dgm:spPr/>
      <dgm:t>
        <a:bodyPr/>
        <a:lstStyle/>
        <a:p>
          <a:endParaRPr lang="zh-TW" altLang="en-US" b="0">
            <a:solidFill>
              <a:schemeClr val="tx1"/>
            </a:solidFill>
          </a:endParaRPr>
        </a:p>
      </dgm:t>
    </dgm:pt>
    <dgm:pt modelId="{5D54BF5A-8290-4BF7-B7BA-AB28CEB98627}">
      <dgm:prSet phldrT="[文字]"/>
      <dgm:spPr/>
      <dgm:t>
        <a:bodyPr/>
        <a:lstStyle/>
        <a:p>
          <a:r>
            <a:rPr lang="zh-TW" altLang="en-US" b="0" dirty="0">
              <a:solidFill>
                <a:schemeClr val="tx1"/>
              </a:solidFill>
            </a:rPr>
            <a:t>你的優勢與興趣</a:t>
          </a:r>
          <a:endParaRPr lang="en-US" altLang="zh-TW" b="0" dirty="0">
            <a:solidFill>
              <a:schemeClr val="tx1"/>
            </a:solidFill>
          </a:endParaRPr>
        </a:p>
      </dgm:t>
    </dgm:pt>
    <dgm:pt modelId="{358AE885-865C-462B-A8DF-3EFC5D0F10CB}" type="parTrans" cxnId="{55469AB9-5722-40C7-86DB-76DF677C84D2}">
      <dgm:prSet/>
      <dgm:spPr/>
      <dgm:t>
        <a:bodyPr/>
        <a:lstStyle/>
        <a:p>
          <a:endParaRPr lang="zh-TW" altLang="en-US" b="0">
            <a:solidFill>
              <a:schemeClr val="tx1"/>
            </a:solidFill>
          </a:endParaRPr>
        </a:p>
      </dgm:t>
    </dgm:pt>
    <dgm:pt modelId="{B1747099-63A2-4418-8A37-AEB9C3AEE80C}" type="sibTrans" cxnId="{55469AB9-5722-40C7-86DB-76DF677C84D2}">
      <dgm:prSet/>
      <dgm:spPr/>
      <dgm:t>
        <a:bodyPr/>
        <a:lstStyle/>
        <a:p>
          <a:endParaRPr lang="zh-TW" altLang="en-US" b="0">
            <a:solidFill>
              <a:schemeClr val="tx1"/>
            </a:solidFill>
          </a:endParaRPr>
        </a:p>
      </dgm:t>
    </dgm:pt>
    <dgm:pt modelId="{27A24285-A9B8-4B7D-95BE-1F36EA06729E}">
      <dgm:prSet phldrT="[文字]"/>
      <dgm:spPr/>
      <dgm:t>
        <a:bodyPr/>
        <a:lstStyle/>
        <a:p>
          <a:r>
            <a:rPr lang="zh-TW" altLang="en-US" b="0">
              <a:solidFill>
                <a:schemeClr val="tx1"/>
              </a:solidFill>
            </a:rPr>
            <a:t>提供家長最新訊息</a:t>
          </a:r>
          <a:endParaRPr lang="zh-TW" altLang="en-US" b="0" dirty="0">
            <a:solidFill>
              <a:schemeClr val="tx1"/>
            </a:solidFill>
          </a:endParaRPr>
        </a:p>
      </dgm:t>
    </dgm:pt>
    <dgm:pt modelId="{CFCFF448-D79E-445A-B5D7-FE7616AC1A97}" type="parTrans" cxnId="{ECDCA010-7E67-4421-84FD-EB4EE2ECDD49}">
      <dgm:prSet/>
      <dgm:spPr/>
      <dgm:t>
        <a:bodyPr/>
        <a:lstStyle/>
        <a:p>
          <a:endParaRPr lang="zh-TW" altLang="en-US" b="0">
            <a:solidFill>
              <a:schemeClr val="tx1"/>
            </a:solidFill>
          </a:endParaRPr>
        </a:p>
      </dgm:t>
    </dgm:pt>
    <dgm:pt modelId="{295B6BBA-78BD-4C5E-A5AB-DF0A4902D3AE}" type="sibTrans" cxnId="{ECDCA010-7E67-4421-84FD-EB4EE2ECDD49}">
      <dgm:prSet/>
      <dgm:spPr/>
      <dgm:t>
        <a:bodyPr/>
        <a:lstStyle/>
        <a:p>
          <a:endParaRPr lang="zh-TW" altLang="en-US" b="0">
            <a:solidFill>
              <a:schemeClr val="tx1"/>
            </a:solidFill>
          </a:endParaRPr>
        </a:p>
      </dgm:t>
    </dgm:pt>
    <dgm:pt modelId="{2716548A-CDF0-4C47-9309-FC3E8885810A}">
      <dgm:prSet phldrT="[文字]"/>
      <dgm:spPr/>
      <dgm:t>
        <a:bodyPr/>
        <a:lstStyle/>
        <a:p>
          <a:r>
            <a:rPr lang="zh-TW" altLang="en-US" b="0">
              <a:solidFill>
                <a:schemeClr val="tx1"/>
              </a:solidFill>
            </a:rPr>
            <a:t>多元入學管道</a:t>
          </a:r>
          <a:endParaRPr lang="zh-TW" altLang="en-US" b="0" dirty="0">
            <a:solidFill>
              <a:schemeClr val="tx1"/>
            </a:solidFill>
          </a:endParaRPr>
        </a:p>
      </dgm:t>
    </dgm:pt>
    <dgm:pt modelId="{DA7FAEB6-E146-4C98-ACC6-6B3377D313CF}" type="parTrans" cxnId="{F7D26B92-7FD8-49D7-A280-4B20D6C823F9}">
      <dgm:prSet/>
      <dgm:spPr/>
      <dgm:t>
        <a:bodyPr/>
        <a:lstStyle/>
        <a:p>
          <a:endParaRPr lang="zh-TW" altLang="en-US" b="0">
            <a:solidFill>
              <a:schemeClr val="tx1"/>
            </a:solidFill>
          </a:endParaRPr>
        </a:p>
      </dgm:t>
    </dgm:pt>
    <dgm:pt modelId="{BC3AAE57-3F3D-4E5B-8172-7BBCD083A912}" type="sibTrans" cxnId="{F7D26B92-7FD8-49D7-A280-4B20D6C823F9}">
      <dgm:prSet/>
      <dgm:spPr/>
      <dgm:t>
        <a:bodyPr/>
        <a:lstStyle/>
        <a:p>
          <a:endParaRPr lang="zh-TW" altLang="en-US" b="0">
            <a:solidFill>
              <a:schemeClr val="tx1"/>
            </a:solidFill>
          </a:endParaRPr>
        </a:p>
      </dgm:t>
    </dgm:pt>
    <dgm:pt modelId="{F2015C6C-CDBF-4F74-8C72-940EC70503DD}">
      <dgm:prSet phldrT="[文字]"/>
      <dgm:spPr/>
      <dgm:t>
        <a:bodyPr/>
        <a:lstStyle/>
        <a:p>
          <a:r>
            <a:rPr lang="zh-TW" altLang="en-US" b="0">
              <a:solidFill>
                <a:schemeClr val="tx1"/>
              </a:solidFill>
            </a:rPr>
            <a:t>職群科別介紹</a:t>
          </a:r>
          <a:endParaRPr lang="zh-TW" altLang="en-US" b="0" dirty="0">
            <a:solidFill>
              <a:schemeClr val="tx1"/>
            </a:solidFill>
          </a:endParaRPr>
        </a:p>
      </dgm:t>
    </dgm:pt>
    <dgm:pt modelId="{4814B94B-62CD-400C-9000-86010A891BEE}" type="parTrans" cxnId="{7A70A5C4-919D-4986-94E8-B7D336846F67}">
      <dgm:prSet/>
      <dgm:spPr/>
      <dgm:t>
        <a:bodyPr/>
        <a:lstStyle/>
        <a:p>
          <a:endParaRPr lang="zh-TW" altLang="en-US" b="0">
            <a:solidFill>
              <a:schemeClr val="tx1"/>
            </a:solidFill>
          </a:endParaRPr>
        </a:p>
      </dgm:t>
    </dgm:pt>
    <dgm:pt modelId="{30F6D854-E47E-417B-AA44-5657AE8E9A98}" type="sibTrans" cxnId="{7A70A5C4-919D-4986-94E8-B7D336846F67}">
      <dgm:prSet/>
      <dgm:spPr/>
      <dgm:t>
        <a:bodyPr/>
        <a:lstStyle/>
        <a:p>
          <a:endParaRPr lang="zh-TW" altLang="en-US" b="0">
            <a:solidFill>
              <a:schemeClr val="tx1"/>
            </a:solidFill>
          </a:endParaRPr>
        </a:p>
      </dgm:t>
    </dgm:pt>
    <dgm:pt modelId="{32F555F8-8F96-452A-A5DF-4FCB224449E9}">
      <dgm:prSet phldrT="[文字]"/>
      <dgm:spPr/>
      <dgm:t>
        <a:bodyPr/>
        <a:lstStyle/>
        <a:p>
          <a:r>
            <a:rPr lang="zh-TW" altLang="en-US" b="0" dirty="0">
              <a:solidFill>
                <a:schemeClr val="tx1"/>
              </a:solidFill>
            </a:rPr>
            <a:t>生涯安排想法</a:t>
          </a:r>
          <a:endParaRPr lang="en-US" altLang="zh-TW" b="0" dirty="0">
            <a:solidFill>
              <a:schemeClr val="tx1"/>
            </a:solidFill>
          </a:endParaRPr>
        </a:p>
      </dgm:t>
    </dgm:pt>
    <dgm:pt modelId="{C1D9FBCD-4127-4061-BA4F-99D7AC48C6DB}" type="parTrans" cxnId="{D9DF73AD-B4D3-4F0A-9EAA-4E042C3A1F2D}">
      <dgm:prSet/>
      <dgm:spPr/>
      <dgm:t>
        <a:bodyPr/>
        <a:lstStyle/>
        <a:p>
          <a:endParaRPr lang="zh-TW" altLang="en-US" b="0">
            <a:solidFill>
              <a:schemeClr val="tx1"/>
            </a:solidFill>
          </a:endParaRPr>
        </a:p>
      </dgm:t>
    </dgm:pt>
    <dgm:pt modelId="{6FF65476-C83C-4A68-9962-762EC303AE97}" type="sibTrans" cxnId="{D9DF73AD-B4D3-4F0A-9EAA-4E042C3A1F2D}">
      <dgm:prSet/>
      <dgm:spPr/>
      <dgm:t>
        <a:bodyPr/>
        <a:lstStyle/>
        <a:p>
          <a:endParaRPr lang="zh-TW" altLang="en-US" b="0">
            <a:solidFill>
              <a:schemeClr val="tx1"/>
            </a:solidFill>
          </a:endParaRPr>
        </a:p>
      </dgm:t>
    </dgm:pt>
    <dgm:pt modelId="{84A4E00E-679C-4D11-BB13-7B567C679DFA}">
      <dgm:prSet phldrT="[文字]"/>
      <dgm:spPr/>
      <dgm:t>
        <a:bodyPr/>
        <a:lstStyle/>
        <a:p>
          <a:r>
            <a:rPr lang="zh-TW" altLang="en-US" b="0">
              <a:solidFill>
                <a:schemeClr val="tx1"/>
              </a:solidFill>
            </a:rPr>
            <a:t>產學合作資料</a:t>
          </a:r>
          <a:endParaRPr lang="zh-TW" altLang="en-US" b="0" dirty="0">
            <a:solidFill>
              <a:schemeClr val="tx1"/>
            </a:solidFill>
          </a:endParaRPr>
        </a:p>
      </dgm:t>
    </dgm:pt>
    <dgm:pt modelId="{1AE10A48-C38E-4EEB-BD3D-48045F43E414}" type="parTrans" cxnId="{B0D708E8-A88C-4C0F-A55E-C046334B0F22}">
      <dgm:prSet/>
      <dgm:spPr/>
      <dgm:t>
        <a:bodyPr/>
        <a:lstStyle/>
        <a:p>
          <a:endParaRPr lang="zh-TW" altLang="en-US" b="0">
            <a:solidFill>
              <a:schemeClr val="tx1"/>
            </a:solidFill>
          </a:endParaRPr>
        </a:p>
      </dgm:t>
    </dgm:pt>
    <dgm:pt modelId="{F9FAC28C-42BD-4D00-8A86-CED57CE3D46A}" type="sibTrans" cxnId="{B0D708E8-A88C-4C0F-A55E-C046334B0F22}">
      <dgm:prSet/>
      <dgm:spPr/>
      <dgm:t>
        <a:bodyPr/>
        <a:lstStyle/>
        <a:p>
          <a:endParaRPr lang="zh-TW" altLang="en-US" b="0">
            <a:solidFill>
              <a:schemeClr val="tx1"/>
            </a:solidFill>
          </a:endParaRPr>
        </a:p>
      </dgm:t>
    </dgm:pt>
    <dgm:pt modelId="{8C55B7A1-2AC4-49B3-A5DB-37A2B66C9087}" type="pres">
      <dgm:prSet presAssocID="{A402AB19-3FC4-45D7-B7FF-47CD802BC09D}" presName="theList" presStyleCnt="0">
        <dgm:presLayoutVars>
          <dgm:dir/>
          <dgm:animLvl val="lvl"/>
          <dgm:resizeHandles val="exact"/>
        </dgm:presLayoutVars>
      </dgm:prSet>
      <dgm:spPr/>
    </dgm:pt>
    <dgm:pt modelId="{5DC61477-70F1-47BD-9780-687F4CE81835}" type="pres">
      <dgm:prSet presAssocID="{04C1D9AD-E281-42AF-BD05-E5199568EC02}" presName="compNode" presStyleCnt="0"/>
      <dgm:spPr/>
    </dgm:pt>
    <dgm:pt modelId="{72F32A30-5C0C-4598-8218-D60ADED22F2F}" type="pres">
      <dgm:prSet presAssocID="{04C1D9AD-E281-42AF-BD05-E5199568EC02}" presName="aNode" presStyleLbl="bgShp" presStyleIdx="0" presStyleCnt="2"/>
      <dgm:spPr/>
    </dgm:pt>
    <dgm:pt modelId="{9D093CAC-4848-469A-B433-340D6105C2A9}" type="pres">
      <dgm:prSet presAssocID="{04C1D9AD-E281-42AF-BD05-E5199568EC02}" presName="textNode" presStyleLbl="bgShp" presStyleIdx="0" presStyleCnt="2"/>
      <dgm:spPr/>
    </dgm:pt>
    <dgm:pt modelId="{1851A1AF-FAF2-4253-BEA8-2A4D60DA1223}" type="pres">
      <dgm:prSet presAssocID="{04C1D9AD-E281-42AF-BD05-E5199568EC02}" presName="compChildNode" presStyleCnt="0"/>
      <dgm:spPr/>
    </dgm:pt>
    <dgm:pt modelId="{61CD95B3-77F7-4191-8E63-AF4B650F05FA}" type="pres">
      <dgm:prSet presAssocID="{04C1D9AD-E281-42AF-BD05-E5199568EC02}" presName="theInnerList" presStyleCnt="0"/>
      <dgm:spPr/>
    </dgm:pt>
    <dgm:pt modelId="{373FB35D-B130-4D06-92AE-803A4D485442}" type="pres">
      <dgm:prSet presAssocID="{7704D088-C205-4CDC-B0DE-06CA57EE1640}" presName="childNode" presStyleLbl="node1" presStyleIdx="0" presStyleCnt="6">
        <dgm:presLayoutVars>
          <dgm:bulletEnabled val="1"/>
        </dgm:presLayoutVars>
      </dgm:prSet>
      <dgm:spPr/>
    </dgm:pt>
    <dgm:pt modelId="{9E6B641F-E117-4488-A966-E642992923B9}" type="pres">
      <dgm:prSet presAssocID="{7704D088-C205-4CDC-B0DE-06CA57EE1640}" presName="aSpace2" presStyleCnt="0"/>
      <dgm:spPr/>
    </dgm:pt>
    <dgm:pt modelId="{82FD3DBE-C301-4AC0-A0E2-BF5EFF019887}" type="pres">
      <dgm:prSet presAssocID="{5D54BF5A-8290-4BF7-B7BA-AB28CEB98627}" presName="childNode" presStyleLbl="node1" presStyleIdx="1" presStyleCnt="6">
        <dgm:presLayoutVars>
          <dgm:bulletEnabled val="1"/>
        </dgm:presLayoutVars>
      </dgm:prSet>
      <dgm:spPr/>
    </dgm:pt>
    <dgm:pt modelId="{EA2CEDBA-BDEB-436D-BB11-C61A8A5BCAA2}" type="pres">
      <dgm:prSet presAssocID="{5D54BF5A-8290-4BF7-B7BA-AB28CEB98627}" presName="aSpace2" presStyleCnt="0"/>
      <dgm:spPr/>
    </dgm:pt>
    <dgm:pt modelId="{0D3DDD08-54D2-4217-A94C-6633A01B7A40}" type="pres">
      <dgm:prSet presAssocID="{32F555F8-8F96-452A-A5DF-4FCB224449E9}" presName="childNode" presStyleLbl="node1" presStyleIdx="2" presStyleCnt="6">
        <dgm:presLayoutVars>
          <dgm:bulletEnabled val="1"/>
        </dgm:presLayoutVars>
      </dgm:prSet>
      <dgm:spPr/>
    </dgm:pt>
    <dgm:pt modelId="{97AAD3D9-3C6C-452D-B939-7750F9C24C08}" type="pres">
      <dgm:prSet presAssocID="{04C1D9AD-E281-42AF-BD05-E5199568EC02}" presName="aSpace" presStyleCnt="0"/>
      <dgm:spPr/>
    </dgm:pt>
    <dgm:pt modelId="{453496A0-40C3-4660-B26F-31096139FFA9}" type="pres">
      <dgm:prSet presAssocID="{27A24285-A9B8-4B7D-95BE-1F36EA06729E}" presName="compNode" presStyleCnt="0"/>
      <dgm:spPr/>
    </dgm:pt>
    <dgm:pt modelId="{75DF6992-3AF5-46ED-B64B-BEF20C1FF208}" type="pres">
      <dgm:prSet presAssocID="{27A24285-A9B8-4B7D-95BE-1F36EA06729E}" presName="aNode" presStyleLbl="bgShp" presStyleIdx="1" presStyleCnt="2"/>
      <dgm:spPr/>
    </dgm:pt>
    <dgm:pt modelId="{DA0009D0-5E66-45D9-B450-BD0B6E30C62D}" type="pres">
      <dgm:prSet presAssocID="{27A24285-A9B8-4B7D-95BE-1F36EA06729E}" presName="textNode" presStyleLbl="bgShp" presStyleIdx="1" presStyleCnt="2"/>
      <dgm:spPr/>
    </dgm:pt>
    <dgm:pt modelId="{0B3D3315-DEFF-4B96-AF4E-95B3063E82A3}" type="pres">
      <dgm:prSet presAssocID="{27A24285-A9B8-4B7D-95BE-1F36EA06729E}" presName="compChildNode" presStyleCnt="0"/>
      <dgm:spPr/>
    </dgm:pt>
    <dgm:pt modelId="{0B9E2740-30AD-4F5E-8AA0-B19A272E28F6}" type="pres">
      <dgm:prSet presAssocID="{27A24285-A9B8-4B7D-95BE-1F36EA06729E}" presName="theInnerList" presStyleCnt="0"/>
      <dgm:spPr/>
    </dgm:pt>
    <dgm:pt modelId="{96F219D7-261B-42C5-BF04-625C1D679D9E}" type="pres">
      <dgm:prSet presAssocID="{2716548A-CDF0-4C47-9309-FC3E8885810A}" presName="childNode" presStyleLbl="node1" presStyleIdx="3" presStyleCnt="6">
        <dgm:presLayoutVars>
          <dgm:bulletEnabled val="1"/>
        </dgm:presLayoutVars>
      </dgm:prSet>
      <dgm:spPr/>
    </dgm:pt>
    <dgm:pt modelId="{CDA8158C-9920-44FB-8E07-96CC707BD1E6}" type="pres">
      <dgm:prSet presAssocID="{2716548A-CDF0-4C47-9309-FC3E8885810A}" presName="aSpace2" presStyleCnt="0"/>
      <dgm:spPr/>
    </dgm:pt>
    <dgm:pt modelId="{671E033E-C5C1-46EA-A411-D8642A91D421}" type="pres">
      <dgm:prSet presAssocID="{F2015C6C-CDBF-4F74-8C72-940EC70503DD}" presName="childNode" presStyleLbl="node1" presStyleIdx="4" presStyleCnt="6">
        <dgm:presLayoutVars>
          <dgm:bulletEnabled val="1"/>
        </dgm:presLayoutVars>
      </dgm:prSet>
      <dgm:spPr/>
    </dgm:pt>
    <dgm:pt modelId="{B2D857F2-9989-4F64-8C03-27F5CAA5C340}" type="pres">
      <dgm:prSet presAssocID="{F2015C6C-CDBF-4F74-8C72-940EC70503DD}" presName="aSpace2" presStyleCnt="0"/>
      <dgm:spPr/>
    </dgm:pt>
    <dgm:pt modelId="{6D8CAFAD-49F8-4EF6-9B83-48BA94498813}" type="pres">
      <dgm:prSet presAssocID="{84A4E00E-679C-4D11-BB13-7B567C679DFA}" presName="childNode" presStyleLbl="node1" presStyleIdx="5" presStyleCnt="6">
        <dgm:presLayoutVars>
          <dgm:bulletEnabled val="1"/>
        </dgm:presLayoutVars>
      </dgm:prSet>
      <dgm:spPr/>
    </dgm:pt>
  </dgm:ptLst>
  <dgm:cxnLst>
    <dgm:cxn modelId="{A5B11B0B-49D5-4D2A-8F5E-2F229624F546}" type="presOf" srcId="{5D54BF5A-8290-4BF7-B7BA-AB28CEB98627}" destId="{82FD3DBE-C301-4AC0-A0E2-BF5EFF019887}" srcOrd="0" destOrd="0" presId="urn:microsoft.com/office/officeart/2005/8/layout/lProcess2"/>
    <dgm:cxn modelId="{ECDCA010-7E67-4421-84FD-EB4EE2ECDD49}" srcId="{A402AB19-3FC4-45D7-B7FF-47CD802BC09D}" destId="{27A24285-A9B8-4B7D-95BE-1F36EA06729E}" srcOrd="1" destOrd="0" parTransId="{CFCFF448-D79E-445A-B5D7-FE7616AC1A97}" sibTransId="{295B6BBA-78BD-4C5E-A5AB-DF0A4902D3AE}"/>
    <dgm:cxn modelId="{B92E5214-D5EA-4267-A3C5-6ED1282FEAD9}" type="presOf" srcId="{2716548A-CDF0-4C47-9309-FC3E8885810A}" destId="{96F219D7-261B-42C5-BF04-625C1D679D9E}" srcOrd="0" destOrd="0" presId="urn:microsoft.com/office/officeart/2005/8/layout/lProcess2"/>
    <dgm:cxn modelId="{7FC45B16-6A10-4C96-9582-11005EB18CAB}" type="presOf" srcId="{04C1D9AD-E281-42AF-BD05-E5199568EC02}" destId="{9D093CAC-4848-469A-B433-340D6105C2A9}" srcOrd="1" destOrd="0" presId="urn:microsoft.com/office/officeart/2005/8/layout/lProcess2"/>
    <dgm:cxn modelId="{0186921A-129B-4EF2-AAC3-7639008C21AF}" type="presOf" srcId="{7704D088-C205-4CDC-B0DE-06CA57EE1640}" destId="{373FB35D-B130-4D06-92AE-803A4D485442}" srcOrd="0" destOrd="0" presId="urn:microsoft.com/office/officeart/2005/8/layout/lProcess2"/>
    <dgm:cxn modelId="{C5881C2D-BEC0-4C8D-86F0-82F7D2A5F73C}" type="presOf" srcId="{F2015C6C-CDBF-4F74-8C72-940EC70503DD}" destId="{671E033E-C5C1-46EA-A411-D8642A91D421}" srcOrd="0" destOrd="0" presId="urn:microsoft.com/office/officeart/2005/8/layout/lProcess2"/>
    <dgm:cxn modelId="{31391E33-9AC3-40D6-9166-BC0F2B3ECEED}" type="presOf" srcId="{27A24285-A9B8-4B7D-95BE-1F36EA06729E}" destId="{75DF6992-3AF5-46ED-B64B-BEF20C1FF208}" srcOrd="0" destOrd="0" presId="urn:microsoft.com/office/officeart/2005/8/layout/lProcess2"/>
    <dgm:cxn modelId="{BEE84C38-242A-44BE-8F72-5972A93E4CAA}" srcId="{A402AB19-3FC4-45D7-B7FF-47CD802BC09D}" destId="{04C1D9AD-E281-42AF-BD05-E5199568EC02}" srcOrd="0" destOrd="0" parTransId="{BB751DA1-283C-4E7A-8EB9-893F4553BB2F}" sibTransId="{1B570C91-A056-4F3D-827F-0BE1A6E12D1F}"/>
    <dgm:cxn modelId="{E7311292-FAAB-4EF8-BF5A-D227502F749A}" type="presOf" srcId="{84A4E00E-679C-4D11-BB13-7B567C679DFA}" destId="{6D8CAFAD-49F8-4EF6-9B83-48BA94498813}" srcOrd="0" destOrd="0" presId="urn:microsoft.com/office/officeart/2005/8/layout/lProcess2"/>
    <dgm:cxn modelId="{F7D26B92-7FD8-49D7-A280-4B20D6C823F9}" srcId="{27A24285-A9B8-4B7D-95BE-1F36EA06729E}" destId="{2716548A-CDF0-4C47-9309-FC3E8885810A}" srcOrd="0" destOrd="0" parTransId="{DA7FAEB6-E146-4C98-ACC6-6B3377D313CF}" sibTransId="{BC3AAE57-3F3D-4E5B-8172-7BBCD083A912}"/>
    <dgm:cxn modelId="{8359009A-174B-414E-8DC7-E0AE3B233016}" type="presOf" srcId="{27A24285-A9B8-4B7D-95BE-1F36EA06729E}" destId="{DA0009D0-5E66-45D9-B450-BD0B6E30C62D}" srcOrd="1" destOrd="0" presId="urn:microsoft.com/office/officeart/2005/8/layout/lProcess2"/>
    <dgm:cxn modelId="{9101B8A5-22EF-4EAD-9F4F-C1966040D467}" srcId="{04C1D9AD-E281-42AF-BD05-E5199568EC02}" destId="{7704D088-C205-4CDC-B0DE-06CA57EE1640}" srcOrd="0" destOrd="0" parTransId="{9D9D5831-7125-4FA1-BC26-76142C9F03C1}" sibTransId="{0D81FD70-DDB3-4609-B71A-7C74C417A65F}"/>
    <dgm:cxn modelId="{A41E6CAC-04E6-4C5F-AB3E-001E54E624AA}" type="presOf" srcId="{A402AB19-3FC4-45D7-B7FF-47CD802BC09D}" destId="{8C55B7A1-2AC4-49B3-A5DB-37A2B66C9087}" srcOrd="0" destOrd="0" presId="urn:microsoft.com/office/officeart/2005/8/layout/lProcess2"/>
    <dgm:cxn modelId="{D9DF73AD-B4D3-4F0A-9EAA-4E042C3A1F2D}" srcId="{04C1D9AD-E281-42AF-BD05-E5199568EC02}" destId="{32F555F8-8F96-452A-A5DF-4FCB224449E9}" srcOrd="2" destOrd="0" parTransId="{C1D9FBCD-4127-4061-BA4F-99D7AC48C6DB}" sibTransId="{6FF65476-C83C-4A68-9962-762EC303AE97}"/>
    <dgm:cxn modelId="{BB1057B4-8FBD-4F4F-9038-7F04DEA78EF0}" type="presOf" srcId="{32F555F8-8F96-452A-A5DF-4FCB224449E9}" destId="{0D3DDD08-54D2-4217-A94C-6633A01B7A40}" srcOrd="0" destOrd="0" presId="urn:microsoft.com/office/officeart/2005/8/layout/lProcess2"/>
    <dgm:cxn modelId="{55469AB9-5722-40C7-86DB-76DF677C84D2}" srcId="{04C1D9AD-E281-42AF-BD05-E5199568EC02}" destId="{5D54BF5A-8290-4BF7-B7BA-AB28CEB98627}" srcOrd="1" destOrd="0" parTransId="{358AE885-865C-462B-A8DF-3EFC5D0F10CB}" sibTransId="{B1747099-63A2-4418-8A37-AEB9C3AEE80C}"/>
    <dgm:cxn modelId="{7A70A5C4-919D-4986-94E8-B7D336846F67}" srcId="{27A24285-A9B8-4B7D-95BE-1F36EA06729E}" destId="{F2015C6C-CDBF-4F74-8C72-940EC70503DD}" srcOrd="1" destOrd="0" parTransId="{4814B94B-62CD-400C-9000-86010A891BEE}" sibTransId="{30F6D854-E47E-417B-AA44-5657AE8E9A98}"/>
    <dgm:cxn modelId="{B0D708E8-A88C-4C0F-A55E-C046334B0F22}" srcId="{27A24285-A9B8-4B7D-95BE-1F36EA06729E}" destId="{84A4E00E-679C-4D11-BB13-7B567C679DFA}" srcOrd="2" destOrd="0" parTransId="{1AE10A48-C38E-4EEB-BD3D-48045F43E414}" sibTransId="{F9FAC28C-42BD-4D00-8A86-CED57CE3D46A}"/>
    <dgm:cxn modelId="{B494B2F7-C49A-4170-B78D-50FC66B9995F}" type="presOf" srcId="{04C1D9AD-E281-42AF-BD05-E5199568EC02}" destId="{72F32A30-5C0C-4598-8218-D60ADED22F2F}" srcOrd="0" destOrd="0" presId="urn:microsoft.com/office/officeart/2005/8/layout/lProcess2"/>
    <dgm:cxn modelId="{2DD49266-6490-4D5A-9E21-71DC4E1D6456}" type="presParOf" srcId="{8C55B7A1-2AC4-49B3-A5DB-37A2B66C9087}" destId="{5DC61477-70F1-47BD-9780-687F4CE81835}" srcOrd="0" destOrd="0" presId="urn:microsoft.com/office/officeart/2005/8/layout/lProcess2"/>
    <dgm:cxn modelId="{0C9AE23F-5ACE-4ACC-8249-AFCF73BC5F3E}" type="presParOf" srcId="{5DC61477-70F1-47BD-9780-687F4CE81835}" destId="{72F32A30-5C0C-4598-8218-D60ADED22F2F}" srcOrd="0" destOrd="0" presId="urn:microsoft.com/office/officeart/2005/8/layout/lProcess2"/>
    <dgm:cxn modelId="{6C6D6B6D-B7CE-4039-AA16-F219E70D02FD}" type="presParOf" srcId="{5DC61477-70F1-47BD-9780-687F4CE81835}" destId="{9D093CAC-4848-469A-B433-340D6105C2A9}" srcOrd="1" destOrd="0" presId="urn:microsoft.com/office/officeart/2005/8/layout/lProcess2"/>
    <dgm:cxn modelId="{881612D0-0AC6-41EB-8104-68A43D093867}" type="presParOf" srcId="{5DC61477-70F1-47BD-9780-687F4CE81835}" destId="{1851A1AF-FAF2-4253-BEA8-2A4D60DA1223}" srcOrd="2" destOrd="0" presId="urn:microsoft.com/office/officeart/2005/8/layout/lProcess2"/>
    <dgm:cxn modelId="{272FC457-709C-4712-B9D6-C7D0141886BC}" type="presParOf" srcId="{1851A1AF-FAF2-4253-BEA8-2A4D60DA1223}" destId="{61CD95B3-77F7-4191-8E63-AF4B650F05FA}" srcOrd="0" destOrd="0" presId="urn:microsoft.com/office/officeart/2005/8/layout/lProcess2"/>
    <dgm:cxn modelId="{874DD389-D745-4255-AADD-71E8D6AF58F2}" type="presParOf" srcId="{61CD95B3-77F7-4191-8E63-AF4B650F05FA}" destId="{373FB35D-B130-4D06-92AE-803A4D485442}" srcOrd="0" destOrd="0" presId="urn:microsoft.com/office/officeart/2005/8/layout/lProcess2"/>
    <dgm:cxn modelId="{A7E2A817-7EC7-4E1B-967A-E58A19C0BED6}" type="presParOf" srcId="{61CD95B3-77F7-4191-8E63-AF4B650F05FA}" destId="{9E6B641F-E117-4488-A966-E642992923B9}" srcOrd="1" destOrd="0" presId="urn:microsoft.com/office/officeart/2005/8/layout/lProcess2"/>
    <dgm:cxn modelId="{2EC53798-2F1E-45F6-94C7-C11B8D5A014C}" type="presParOf" srcId="{61CD95B3-77F7-4191-8E63-AF4B650F05FA}" destId="{82FD3DBE-C301-4AC0-A0E2-BF5EFF019887}" srcOrd="2" destOrd="0" presId="urn:microsoft.com/office/officeart/2005/8/layout/lProcess2"/>
    <dgm:cxn modelId="{ECE3EC7F-541C-4740-8872-70F3E818906A}" type="presParOf" srcId="{61CD95B3-77F7-4191-8E63-AF4B650F05FA}" destId="{EA2CEDBA-BDEB-436D-BB11-C61A8A5BCAA2}" srcOrd="3" destOrd="0" presId="urn:microsoft.com/office/officeart/2005/8/layout/lProcess2"/>
    <dgm:cxn modelId="{4ADA33F1-D5A1-4809-A58F-857CF3E1C4A8}" type="presParOf" srcId="{61CD95B3-77F7-4191-8E63-AF4B650F05FA}" destId="{0D3DDD08-54D2-4217-A94C-6633A01B7A40}" srcOrd="4" destOrd="0" presId="urn:microsoft.com/office/officeart/2005/8/layout/lProcess2"/>
    <dgm:cxn modelId="{4FD846CA-8611-4A99-89AF-BC330B4854DB}" type="presParOf" srcId="{8C55B7A1-2AC4-49B3-A5DB-37A2B66C9087}" destId="{97AAD3D9-3C6C-452D-B939-7750F9C24C08}" srcOrd="1" destOrd="0" presId="urn:microsoft.com/office/officeart/2005/8/layout/lProcess2"/>
    <dgm:cxn modelId="{1DAD0105-DACB-4344-9B34-7D31E2C8689D}" type="presParOf" srcId="{8C55B7A1-2AC4-49B3-A5DB-37A2B66C9087}" destId="{453496A0-40C3-4660-B26F-31096139FFA9}" srcOrd="2" destOrd="0" presId="urn:microsoft.com/office/officeart/2005/8/layout/lProcess2"/>
    <dgm:cxn modelId="{D4446BF4-6BE0-4D79-876E-52D88D0FBFBC}" type="presParOf" srcId="{453496A0-40C3-4660-B26F-31096139FFA9}" destId="{75DF6992-3AF5-46ED-B64B-BEF20C1FF208}" srcOrd="0" destOrd="0" presId="urn:microsoft.com/office/officeart/2005/8/layout/lProcess2"/>
    <dgm:cxn modelId="{1D3D62BA-3F2E-4D51-82E3-20AB545390F1}" type="presParOf" srcId="{453496A0-40C3-4660-B26F-31096139FFA9}" destId="{DA0009D0-5E66-45D9-B450-BD0B6E30C62D}" srcOrd="1" destOrd="0" presId="urn:microsoft.com/office/officeart/2005/8/layout/lProcess2"/>
    <dgm:cxn modelId="{992BE8B4-AD41-4F0E-91F3-B75973B4E659}" type="presParOf" srcId="{453496A0-40C3-4660-B26F-31096139FFA9}" destId="{0B3D3315-DEFF-4B96-AF4E-95B3063E82A3}" srcOrd="2" destOrd="0" presId="urn:microsoft.com/office/officeart/2005/8/layout/lProcess2"/>
    <dgm:cxn modelId="{5EB28FB0-3428-4D15-BF9F-9DCBF5E8376B}" type="presParOf" srcId="{0B3D3315-DEFF-4B96-AF4E-95B3063E82A3}" destId="{0B9E2740-30AD-4F5E-8AA0-B19A272E28F6}" srcOrd="0" destOrd="0" presId="urn:microsoft.com/office/officeart/2005/8/layout/lProcess2"/>
    <dgm:cxn modelId="{2D327828-5BD8-4F8F-A24E-00AF45274B3E}" type="presParOf" srcId="{0B9E2740-30AD-4F5E-8AA0-B19A272E28F6}" destId="{96F219D7-261B-42C5-BF04-625C1D679D9E}" srcOrd="0" destOrd="0" presId="urn:microsoft.com/office/officeart/2005/8/layout/lProcess2"/>
    <dgm:cxn modelId="{B56BCEEF-A454-42B9-9668-42BAF38D93BD}" type="presParOf" srcId="{0B9E2740-30AD-4F5E-8AA0-B19A272E28F6}" destId="{CDA8158C-9920-44FB-8E07-96CC707BD1E6}" srcOrd="1" destOrd="0" presId="urn:microsoft.com/office/officeart/2005/8/layout/lProcess2"/>
    <dgm:cxn modelId="{80006F9A-9C90-45E5-9C80-A1A5A0E0931E}" type="presParOf" srcId="{0B9E2740-30AD-4F5E-8AA0-B19A272E28F6}" destId="{671E033E-C5C1-46EA-A411-D8642A91D421}" srcOrd="2" destOrd="0" presId="urn:microsoft.com/office/officeart/2005/8/layout/lProcess2"/>
    <dgm:cxn modelId="{54A4ADE5-A216-4EA7-953E-DA4D087417A7}" type="presParOf" srcId="{0B9E2740-30AD-4F5E-8AA0-B19A272E28F6}" destId="{B2D857F2-9989-4F64-8C03-27F5CAA5C340}" srcOrd="3" destOrd="0" presId="urn:microsoft.com/office/officeart/2005/8/layout/lProcess2"/>
    <dgm:cxn modelId="{BC00AB12-DDA6-4E63-90AB-ADA39F8FE593}" type="presParOf" srcId="{0B9E2740-30AD-4F5E-8AA0-B19A272E28F6}" destId="{6D8CAFAD-49F8-4EF6-9B83-48BA94498813}" srcOrd="4" destOrd="0" presId="urn:microsoft.com/office/officeart/2005/8/layout/lProcess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62F0536B-A154-4730-A379-83B6ABD0EBEF}" type="doc">
      <dgm:prSet loTypeId="urn:microsoft.com/office/officeart/2005/8/layout/vList5" loCatId="list" qsTypeId="urn:microsoft.com/office/officeart/2005/8/quickstyle/simple1" qsCatId="simple" csTypeId="urn:microsoft.com/office/officeart/2005/8/colors/colorful4" csCatId="colorful" phldr="1"/>
      <dgm:spPr/>
      <dgm:t>
        <a:bodyPr/>
        <a:lstStyle/>
        <a:p>
          <a:endParaRPr lang="zh-TW" altLang="en-US"/>
        </a:p>
      </dgm:t>
    </dgm:pt>
    <dgm:pt modelId="{E543C097-6588-4162-BD4B-7E16C63DCED9}">
      <dgm:prSet phldrT="[文字]"/>
      <dgm:spPr/>
      <dgm:t>
        <a:bodyPr/>
        <a:lstStyle/>
        <a:p>
          <a:r>
            <a:rPr lang="zh-TW" altLang="en-US" dirty="0">
              <a:solidFill>
                <a:schemeClr val="tx1"/>
              </a:solidFill>
            </a:rPr>
            <a:t>高中職、綜合高中與五專職群介紹</a:t>
          </a:r>
        </a:p>
      </dgm:t>
    </dgm:pt>
    <dgm:pt modelId="{83E428FA-454C-4142-8416-5F7DEB90A1C9}" type="parTrans" cxnId="{D78A951C-4614-4DC3-9673-36ACFB94E705}">
      <dgm:prSet/>
      <dgm:spPr/>
      <dgm:t>
        <a:bodyPr/>
        <a:lstStyle/>
        <a:p>
          <a:endParaRPr lang="zh-TW" altLang="en-US"/>
        </a:p>
      </dgm:t>
    </dgm:pt>
    <dgm:pt modelId="{AC929CEF-DA9F-49AB-8498-449368025E18}" type="sibTrans" cxnId="{D78A951C-4614-4DC3-9673-36ACFB94E705}">
      <dgm:prSet/>
      <dgm:spPr/>
      <dgm:t>
        <a:bodyPr/>
        <a:lstStyle/>
        <a:p>
          <a:endParaRPr lang="zh-TW" altLang="en-US"/>
        </a:p>
      </dgm:t>
    </dgm:pt>
    <dgm:pt modelId="{2F09BDF4-7BFB-4A2A-B67A-30C28189D3E4}">
      <dgm:prSet phldrT="[文字]"/>
      <dgm:spPr/>
      <dgm:t>
        <a:bodyPr/>
        <a:lstStyle/>
        <a:p>
          <a:r>
            <a:rPr lang="zh-TW" altLang="en-US" dirty="0"/>
            <a:t>主要學習內容與目標、畢業後就業。</a:t>
          </a:r>
        </a:p>
      </dgm:t>
    </dgm:pt>
    <dgm:pt modelId="{FF7F1AAC-CCF0-4172-8790-7C401D97FD25}" type="parTrans" cxnId="{F53CB502-2F0E-41C2-B0BB-6F69C16FA362}">
      <dgm:prSet/>
      <dgm:spPr/>
      <dgm:t>
        <a:bodyPr/>
        <a:lstStyle/>
        <a:p>
          <a:endParaRPr lang="zh-TW" altLang="en-US"/>
        </a:p>
      </dgm:t>
    </dgm:pt>
    <dgm:pt modelId="{B8627698-2C58-4F3F-B778-2FD96D0A43BC}" type="sibTrans" cxnId="{F53CB502-2F0E-41C2-B0BB-6F69C16FA362}">
      <dgm:prSet/>
      <dgm:spPr/>
      <dgm:t>
        <a:bodyPr/>
        <a:lstStyle/>
        <a:p>
          <a:endParaRPr lang="zh-TW" altLang="en-US"/>
        </a:p>
      </dgm:t>
    </dgm:pt>
    <dgm:pt modelId="{48264D65-FF9F-495C-9E95-27C4421A712D}">
      <dgm:prSet phldrT="[文字]"/>
      <dgm:spPr/>
      <dgm:t>
        <a:bodyPr/>
        <a:lstStyle/>
        <a:p>
          <a:r>
            <a:rPr lang="zh-TW" altLang="en-US" dirty="0"/>
            <a:t>主要收費項目。</a:t>
          </a:r>
        </a:p>
      </dgm:t>
    </dgm:pt>
    <dgm:pt modelId="{F2B7157A-C9A2-4357-9E03-BEC8481DAC8D}" type="parTrans" cxnId="{30E046D6-FEB9-4E63-9101-AB43097A526C}">
      <dgm:prSet/>
      <dgm:spPr/>
      <dgm:t>
        <a:bodyPr/>
        <a:lstStyle/>
        <a:p>
          <a:endParaRPr lang="zh-TW" altLang="en-US"/>
        </a:p>
      </dgm:t>
    </dgm:pt>
    <dgm:pt modelId="{16509784-AEA9-4F3F-A5E1-D8CFFE4428E1}" type="sibTrans" cxnId="{30E046D6-FEB9-4E63-9101-AB43097A526C}">
      <dgm:prSet/>
      <dgm:spPr/>
      <dgm:t>
        <a:bodyPr/>
        <a:lstStyle/>
        <a:p>
          <a:endParaRPr lang="zh-TW" altLang="en-US"/>
        </a:p>
      </dgm:t>
    </dgm:pt>
    <dgm:pt modelId="{A3347A60-9685-4055-A627-7F356D2AD386}">
      <dgm:prSet phldrT="[文字]"/>
      <dgm:spPr/>
      <dgm:t>
        <a:bodyPr/>
        <a:lstStyle/>
        <a:p>
          <a:r>
            <a:rPr lang="zh-TW" altLang="en-US" dirty="0">
              <a:solidFill>
                <a:schemeClr val="tx1"/>
              </a:solidFill>
            </a:rPr>
            <a:t>產學合作、實習與工讀相關資料</a:t>
          </a:r>
        </a:p>
      </dgm:t>
    </dgm:pt>
    <dgm:pt modelId="{19913B09-B670-413B-8AD9-8327FD605899}" type="parTrans" cxnId="{DCC22A5F-4E31-4962-9CDC-5AB2EB3E37B0}">
      <dgm:prSet/>
      <dgm:spPr/>
      <dgm:t>
        <a:bodyPr/>
        <a:lstStyle/>
        <a:p>
          <a:endParaRPr lang="zh-TW" altLang="en-US"/>
        </a:p>
      </dgm:t>
    </dgm:pt>
    <dgm:pt modelId="{01D3A76F-F41F-4947-84B3-E94DCD050DBC}" type="sibTrans" cxnId="{DCC22A5F-4E31-4962-9CDC-5AB2EB3E37B0}">
      <dgm:prSet/>
      <dgm:spPr/>
      <dgm:t>
        <a:bodyPr/>
        <a:lstStyle/>
        <a:p>
          <a:endParaRPr lang="zh-TW" altLang="en-US"/>
        </a:p>
      </dgm:t>
    </dgm:pt>
    <dgm:pt modelId="{F2B0FF80-9744-4651-8261-99F1EA2C54A6}">
      <dgm:prSet phldrT="[文字]"/>
      <dgm:spPr/>
      <dgm:t>
        <a:bodyPr/>
        <a:lstStyle/>
        <a:p>
          <a:r>
            <a:rPr lang="zh-TW" altLang="en-US" dirty="0"/>
            <a:t>產攜</a:t>
          </a:r>
          <a:r>
            <a:rPr lang="en-US" altLang="en-US" dirty="0"/>
            <a:t>2.0</a:t>
          </a:r>
          <a:r>
            <a:rPr lang="zh-TW" altLang="en-US" dirty="0"/>
            <a:t>、廠商專班、建教合作。</a:t>
          </a:r>
        </a:p>
      </dgm:t>
    </dgm:pt>
    <dgm:pt modelId="{9757EF6D-F725-45CE-A6CB-34215DADB9C3}" type="parTrans" cxnId="{4DFD6736-A413-4626-890B-B233F2668A4D}">
      <dgm:prSet/>
      <dgm:spPr/>
      <dgm:t>
        <a:bodyPr/>
        <a:lstStyle/>
        <a:p>
          <a:endParaRPr lang="zh-TW" altLang="en-US"/>
        </a:p>
      </dgm:t>
    </dgm:pt>
    <dgm:pt modelId="{5975E827-3734-4593-A2F9-3C32486A4A56}" type="sibTrans" cxnId="{4DFD6736-A413-4626-890B-B233F2668A4D}">
      <dgm:prSet/>
      <dgm:spPr/>
      <dgm:t>
        <a:bodyPr/>
        <a:lstStyle/>
        <a:p>
          <a:endParaRPr lang="zh-TW" altLang="en-US"/>
        </a:p>
      </dgm:t>
    </dgm:pt>
    <dgm:pt modelId="{6E8DF1C3-61FD-4D4C-9374-57AA0DFE3442}">
      <dgm:prSet phldrT="[文字]"/>
      <dgm:spPr/>
      <dgm:t>
        <a:bodyPr/>
        <a:lstStyle/>
        <a:p>
          <a:r>
            <a:rPr lang="zh-TW" altLang="en-US" dirty="0"/>
            <a:t>實習單位、工讀單位。</a:t>
          </a:r>
        </a:p>
      </dgm:t>
    </dgm:pt>
    <dgm:pt modelId="{2B8ED005-98DD-4C11-B965-7A1184474E77}" type="parTrans" cxnId="{4AA354C4-A511-4829-9A87-E44B8AC03CA5}">
      <dgm:prSet/>
      <dgm:spPr/>
      <dgm:t>
        <a:bodyPr/>
        <a:lstStyle/>
        <a:p>
          <a:endParaRPr lang="zh-TW" altLang="en-US"/>
        </a:p>
      </dgm:t>
    </dgm:pt>
    <dgm:pt modelId="{4BB73071-E91C-42DC-9E3F-72099CA71B80}" type="sibTrans" cxnId="{4AA354C4-A511-4829-9A87-E44B8AC03CA5}">
      <dgm:prSet/>
      <dgm:spPr/>
      <dgm:t>
        <a:bodyPr/>
        <a:lstStyle/>
        <a:p>
          <a:endParaRPr lang="zh-TW" altLang="en-US"/>
        </a:p>
      </dgm:t>
    </dgm:pt>
    <dgm:pt modelId="{2CA6A4F2-1025-425C-AEB9-E126F37FD6A8}">
      <dgm:prSet phldrT="[文字]"/>
      <dgm:spPr/>
      <dgm:t>
        <a:bodyPr/>
        <a:lstStyle/>
        <a:p>
          <a:r>
            <a:rPr lang="zh-TW" altLang="en-US" dirty="0">
              <a:solidFill>
                <a:srgbClr val="0070C0"/>
              </a:solidFill>
              <a:hlinkClick xmlns:r="http://schemas.openxmlformats.org/officeDocument/2006/relationships" r:id="rId1">
                <a:extLst>
                  <a:ext uri="{A12FA001-AC4F-418D-AE19-62706E023703}">
                    <ahyp:hlinkClr xmlns:ahyp="http://schemas.microsoft.com/office/drawing/2018/hyperlinkcolor" val="tx"/>
                  </a:ext>
                </a:extLst>
              </a:hlinkClick>
            </a:rPr>
            <a:t>免試入學委員會</a:t>
          </a:r>
          <a:endParaRPr lang="zh-TW" altLang="en-US" dirty="0">
            <a:solidFill>
              <a:srgbClr val="0070C0"/>
            </a:solidFill>
          </a:endParaRPr>
        </a:p>
      </dgm:t>
    </dgm:pt>
    <dgm:pt modelId="{DA434EBD-EF39-46E2-B78C-F8A76E7F6D35}" type="parTrans" cxnId="{98B8F447-5740-4B68-96CD-76D1C8DF6D94}">
      <dgm:prSet/>
      <dgm:spPr/>
      <dgm:t>
        <a:bodyPr/>
        <a:lstStyle/>
        <a:p>
          <a:endParaRPr lang="zh-TW" altLang="en-US"/>
        </a:p>
      </dgm:t>
    </dgm:pt>
    <dgm:pt modelId="{524078EE-A7FE-4590-BDF6-6B0E5FC3D5F9}" type="sibTrans" cxnId="{98B8F447-5740-4B68-96CD-76D1C8DF6D94}">
      <dgm:prSet/>
      <dgm:spPr/>
      <dgm:t>
        <a:bodyPr/>
        <a:lstStyle/>
        <a:p>
          <a:endParaRPr lang="zh-TW" altLang="en-US"/>
        </a:p>
      </dgm:t>
    </dgm:pt>
    <dgm:pt modelId="{BCC88B48-2192-4013-A43F-0DEBE96536A5}">
      <dgm:prSet phldrT="[文字]"/>
      <dgm:spPr/>
      <dgm:t>
        <a:bodyPr/>
        <a:lstStyle/>
        <a:p>
          <a:r>
            <a:rPr lang="zh-TW" altLang="en-US" dirty="0"/>
            <a:t>重要日程表。</a:t>
          </a:r>
        </a:p>
      </dgm:t>
    </dgm:pt>
    <dgm:pt modelId="{313456FF-0610-4E3A-BE25-CFCCE290DAA5}" type="parTrans" cxnId="{8E877204-9FCA-40F5-BF4A-F6E30E0831B6}">
      <dgm:prSet/>
      <dgm:spPr/>
      <dgm:t>
        <a:bodyPr/>
        <a:lstStyle/>
        <a:p>
          <a:endParaRPr lang="zh-TW" altLang="en-US"/>
        </a:p>
      </dgm:t>
    </dgm:pt>
    <dgm:pt modelId="{44A41CEC-994C-45EF-A456-3F6A51ECBB9F}" type="sibTrans" cxnId="{8E877204-9FCA-40F5-BF4A-F6E30E0831B6}">
      <dgm:prSet/>
      <dgm:spPr/>
      <dgm:t>
        <a:bodyPr/>
        <a:lstStyle/>
        <a:p>
          <a:endParaRPr lang="zh-TW" altLang="en-US"/>
        </a:p>
      </dgm:t>
    </dgm:pt>
    <dgm:pt modelId="{8D66E909-AAAE-4ACB-89D3-6F3A033B784A}">
      <dgm:prSet phldrT="[文字]"/>
      <dgm:spPr/>
      <dgm:t>
        <a:bodyPr/>
        <a:lstStyle/>
        <a:p>
          <a:r>
            <a:rPr lang="zh-TW" altLang="en-US" dirty="0"/>
            <a:t>花蓮區各入學管道簡章（不包含特色招生簡章）。</a:t>
          </a:r>
        </a:p>
      </dgm:t>
    </dgm:pt>
    <dgm:pt modelId="{5A0EC8A4-D931-4412-8123-B02D8E24B9CB}" type="parTrans" cxnId="{BF448BC0-A17F-4AEC-B01C-78D4BC1BB18C}">
      <dgm:prSet/>
      <dgm:spPr/>
      <dgm:t>
        <a:bodyPr/>
        <a:lstStyle/>
        <a:p>
          <a:endParaRPr lang="zh-TW" altLang="en-US"/>
        </a:p>
      </dgm:t>
    </dgm:pt>
    <dgm:pt modelId="{B4BAC19D-C286-49BD-85F4-E4AC2F52904C}" type="sibTrans" cxnId="{BF448BC0-A17F-4AEC-B01C-78D4BC1BB18C}">
      <dgm:prSet/>
      <dgm:spPr/>
      <dgm:t>
        <a:bodyPr/>
        <a:lstStyle/>
        <a:p>
          <a:endParaRPr lang="zh-TW" altLang="en-US"/>
        </a:p>
      </dgm:t>
    </dgm:pt>
    <dgm:pt modelId="{C6297C59-425E-45F7-8FE6-D442597CFD95}" type="pres">
      <dgm:prSet presAssocID="{62F0536B-A154-4730-A379-83B6ABD0EBEF}" presName="Name0" presStyleCnt="0">
        <dgm:presLayoutVars>
          <dgm:dir/>
          <dgm:animLvl val="lvl"/>
          <dgm:resizeHandles val="exact"/>
        </dgm:presLayoutVars>
      </dgm:prSet>
      <dgm:spPr/>
    </dgm:pt>
    <dgm:pt modelId="{68357728-062E-40D9-9373-5D29653067B5}" type="pres">
      <dgm:prSet presAssocID="{E543C097-6588-4162-BD4B-7E16C63DCED9}" presName="linNode" presStyleCnt="0"/>
      <dgm:spPr/>
    </dgm:pt>
    <dgm:pt modelId="{E77CF904-3AF9-47F4-BB60-4B08B689BEC6}" type="pres">
      <dgm:prSet presAssocID="{E543C097-6588-4162-BD4B-7E16C63DCED9}" presName="parentText" presStyleLbl="node1" presStyleIdx="0" presStyleCnt="3">
        <dgm:presLayoutVars>
          <dgm:chMax val="1"/>
          <dgm:bulletEnabled val="1"/>
        </dgm:presLayoutVars>
      </dgm:prSet>
      <dgm:spPr/>
    </dgm:pt>
    <dgm:pt modelId="{F8BE113B-88C3-4AD2-A23C-7032FB04A00A}" type="pres">
      <dgm:prSet presAssocID="{E543C097-6588-4162-BD4B-7E16C63DCED9}" presName="descendantText" presStyleLbl="alignAccFollowNode1" presStyleIdx="0" presStyleCnt="3">
        <dgm:presLayoutVars>
          <dgm:bulletEnabled val="1"/>
        </dgm:presLayoutVars>
      </dgm:prSet>
      <dgm:spPr/>
    </dgm:pt>
    <dgm:pt modelId="{02A41D70-6C09-4258-9370-F378EF0577CC}" type="pres">
      <dgm:prSet presAssocID="{AC929CEF-DA9F-49AB-8498-449368025E18}" presName="sp" presStyleCnt="0"/>
      <dgm:spPr/>
    </dgm:pt>
    <dgm:pt modelId="{D3FD00B8-AEE8-4601-B98D-31F2EF71AB26}" type="pres">
      <dgm:prSet presAssocID="{A3347A60-9685-4055-A627-7F356D2AD386}" presName="linNode" presStyleCnt="0"/>
      <dgm:spPr/>
    </dgm:pt>
    <dgm:pt modelId="{1DCF234A-6F9A-4A08-9EC6-AB76EEAE9929}" type="pres">
      <dgm:prSet presAssocID="{A3347A60-9685-4055-A627-7F356D2AD386}" presName="parentText" presStyleLbl="node1" presStyleIdx="1" presStyleCnt="3">
        <dgm:presLayoutVars>
          <dgm:chMax val="1"/>
          <dgm:bulletEnabled val="1"/>
        </dgm:presLayoutVars>
      </dgm:prSet>
      <dgm:spPr/>
    </dgm:pt>
    <dgm:pt modelId="{8DDF6256-C11C-4BAB-9774-FC798B873C7D}" type="pres">
      <dgm:prSet presAssocID="{A3347A60-9685-4055-A627-7F356D2AD386}" presName="descendantText" presStyleLbl="alignAccFollowNode1" presStyleIdx="1" presStyleCnt="3">
        <dgm:presLayoutVars>
          <dgm:bulletEnabled val="1"/>
        </dgm:presLayoutVars>
      </dgm:prSet>
      <dgm:spPr/>
    </dgm:pt>
    <dgm:pt modelId="{EBBF79F5-2972-49A0-A532-D23EBF51AFB9}" type="pres">
      <dgm:prSet presAssocID="{01D3A76F-F41F-4947-84B3-E94DCD050DBC}" presName="sp" presStyleCnt="0"/>
      <dgm:spPr/>
    </dgm:pt>
    <dgm:pt modelId="{D194EEFD-042F-4404-901E-FCAD074562AC}" type="pres">
      <dgm:prSet presAssocID="{2CA6A4F2-1025-425C-AEB9-E126F37FD6A8}" presName="linNode" presStyleCnt="0"/>
      <dgm:spPr/>
    </dgm:pt>
    <dgm:pt modelId="{FB7E09C6-163A-41B3-9DD8-247C160FF8B0}" type="pres">
      <dgm:prSet presAssocID="{2CA6A4F2-1025-425C-AEB9-E126F37FD6A8}" presName="parentText" presStyleLbl="node1" presStyleIdx="2" presStyleCnt="3">
        <dgm:presLayoutVars>
          <dgm:chMax val="1"/>
          <dgm:bulletEnabled val="1"/>
        </dgm:presLayoutVars>
      </dgm:prSet>
      <dgm:spPr/>
    </dgm:pt>
    <dgm:pt modelId="{3F6673FB-80E9-436D-A0D2-C35F462E66AB}" type="pres">
      <dgm:prSet presAssocID="{2CA6A4F2-1025-425C-AEB9-E126F37FD6A8}" presName="descendantText" presStyleLbl="alignAccFollowNode1" presStyleIdx="2" presStyleCnt="3">
        <dgm:presLayoutVars>
          <dgm:bulletEnabled val="1"/>
        </dgm:presLayoutVars>
      </dgm:prSet>
      <dgm:spPr/>
    </dgm:pt>
  </dgm:ptLst>
  <dgm:cxnLst>
    <dgm:cxn modelId="{F53CB502-2F0E-41C2-B0BB-6F69C16FA362}" srcId="{E543C097-6588-4162-BD4B-7E16C63DCED9}" destId="{2F09BDF4-7BFB-4A2A-B67A-30C28189D3E4}" srcOrd="0" destOrd="0" parTransId="{FF7F1AAC-CCF0-4172-8790-7C401D97FD25}" sibTransId="{B8627698-2C58-4F3F-B778-2FD96D0A43BC}"/>
    <dgm:cxn modelId="{8E877204-9FCA-40F5-BF4A-F6E30E0831B6}" srcId="{2CA6A4F2-1025-425C-AEB9-E126F37FD6A8}" destId="{BCC88B48-2192-4013-A43F-0DEBE96536A5}" srcOrd="0" destOrd="0" parTransId="{313456FF-0610-4E3A-BE25-CFCCE290DAA5}" sibTransId="{44A41CEC-994C-45EF-A456-3F6A51ECBB9F}"/>
    <dgm:cxn modelId="{D78A951C-4614-4DC3-9673-36ACFB94E705}" srcId="{62F0536B-A154-4730-A379-83B6ABD0EBEF}" destId="{E543C097-6588-4162-BD4B-7E16C63DCED9}" srcOrd="0" destOrd="0" parTransId="{83E428FA-454C-4142-8416-5F7DEB90A1C9}" sibTransId="{AC929CEF-DA9F-49AB-8498-449368025E18}"/>
    <dgm:cxn modelId="{E93B4E30-F916-4E8D-B309-E9623B6D3CA5}" type="presOf" srcId="{F2B0FF80-9744-4651-8261-99F1EA2C54A6}" destId="{8DDF6256-C11C-4BAB-9774-FC798B873C7D}" srcOrd="0" destOrd="0" presId="urn:microsoft.com/office/officeart/2005/8/layout/vList5"/>
    <dgm:cxn modelId="{4DFD6736-A413-4626-890B-B233F2668A4D}" srcId="{A3347A60-9685-4055-A627-7F356D2AD386}" destId="{F2B0FF80-9744-4651-8261-99F1EA2C54A6}" srcOrd="0" destOrd="0" parTransId="{9757EF6D-F725-45CE-A6CB-34215DADB9C3}" sibTransId="{5975E827-3734-4593-A2F9-3C32486A4A56}"/>
    <dgm:cxn modelId="{C0AE403E-95FA-4B01-A513-CA93A5C4DA83}" type="presOf" srcId="{62F0536B-A154-4730-A379-83B6ABD0EBEF}" destId="{C6297C59-425E-45F7-8FE6-D442597CFD95}" srcOrd="0" destOrd="0" presId="urn:microsoft.com/office/officeart/2005/8/layout/vList5"/>
    <dgm:cxn modelId="{416CB15D-677A-4168-980A-193FD720E8F7}" type="presOf" srcId="{A3347A60-9685-4055-A627-7F356D2AD386}" destId="{1DCF234A-6F9A-4A08-9EC6-AB76EEAE9929}" srcOrd="0" destOrd="0" presId="urn:microsoft.com/office/officeart/2005/8/layout/vList5"/>
    <dgm:cxn modelId="{DCC22A5F-4E31-4962-9CDC-5AB2EB3E37B0}" srcId="{62F0536B-A154-4730-A379-83B6ABD0EBEF}" destId="{A3347A60-9685-4055-A627-7F356D2AD386}" srcOrd="1" destOrd="0" parTransId="{19913B09-B670-413B-8AD9-8327FD605899}" sibTransId="{01D3A76F-F41F-4947-84B3-E94DCD050DBC}"/>
    <dgm:cxn modelId="{6B16AD64-A6F2-4E6A-AF99-BBA80C5AA3A1}" type="presOf" srcId="{8D66E909-AAAE-4ACB-89D3-6F3A033B784A}" destId="{3F6673FB-80E9-436D-A0D2-C35F462E66AB}" srcOrd="0" destOrd="1" presId="urn:microsoft.com/office/officeart/2005/8/layout/vList5"/>
    <dgm:cxn modelId="{98B8F447-5740-4B68-96CD-76D1C8DF6D94}" srcId="{62F0536B-A154-4730-A379-83B6ABD0EBEF}" destId="{2CA6A4F2-1025-425C-AEB9-E126F37FD6A8}" srcOrd="2" destOrd="0" parTransId="{DA434EBD-EF39-46E2-B78C-F8A76E7F6D35}" sibTransId="{524078EE-A7FE-4590-BDF6-6B0E5FC3D5F9}"/>
    <dgm:cxn modelId="{E308B468-16C6-4C10-8A20-77FFD8B7AC24}" type="presOf" srcId="{E543C097-6588-4162-BD4B-7E16C63DCED9}" destId="{E77CF904-3AF9-47F4-BB60-4B08B689BEC6}" srcOrd="0" destOrd="0" presId="urn:microsoft.com/office/officeart/2005/8/layout/vList5"/>
    <dgm:cxn modelId="{304ABF81-DC4C-43AC-A12F-4509B943C2D1}" type="presOf" srcId="{6E8DF1C3-61FD-4D4C-9374-57AA0DFE3442}" destId="{8DDF6256-C11C-4BAB-9774-FC798B873C7D}" srcOrd="0" destOrd="1" presId="urn:microsoft.com/office/officeart/2005/8/layout/vList5"/>
    <dgm:cxn modelId="{540F9BA0-936E-4BC7-B99D-CA6EA35A21DE}" type="presOf" srcId="{2F09BDF4-7BFB-4A2A-B67A-30C28189D3E4}" destId="{F8BE113B-88C3-4AD2-A23C-7032FB04A00A}" srcOrd="0" destOrd="0" presId="urn:microsoft.com/office/officeart/2005/8/layout/vList5"/>
    <dgm:cxn modelId="{BF448BC0-A17F-4AEC-B01C-78D4BC1BB18C}" srcId="{2CA6A4F2-1025-425C-AEB9-E126F37FD6A8}" destId="{8D66E909-AAAE-4ACB-89D3-6F3A033B784A}" srcOrd="1" destOrd="0" parTransId="{5A0EC8A4-D931-4412-8123-B02D8E24B9CB}" sibTransId="{B4BAC19D-C286-49BD-85F4-E4AC2F52904C}"/>
    <dgm:cxn modelId="{38745DC3-5D0E-4822-A3E3-10E7106946C3}" type="presOf" srcId="{48264D65-FF9F-495C-9E95-27C4421A712D}" destId="{F8BE113B-88C3-4AD2-A23C-7032FB04A00A}" srcOrd="0" destOrd="1" presId="urn:microsoft.com/office/officeart/2005/8/layout/vList5"/>
    <dgm:cxn modelId="{4AA354C4-A511-4829-9A87-E44B8AC03CA5}" srcId="{A3347A60-9685-4055-A627-7F356D2AD386}" destId="{6E8DF1C3-61FD-4D4C-9374-57AA0DFE3442}" srcOrd="1" destOrd="0" parTransId="{2B8ED005-98DD-4C11-B965-7A1184474E77}" sibTransId="{4BB73071-E91C-42DC-9E3F-72099CA71B80}"/>
    <dgm:cxn modelId="{30E046D6-FEB9-4E63-9101-AB43097A526C}" srcId="{E543C097-6588-4162-BD4B-7E16C63DCED9}" destId="{48264D65-FF9F-495C-9E95-27C4421A712D}" srcOrd="1" destOrd="0" parTransId="{F2B7157A-C9A2-4357-9E03-BEC8481DAC8D}" sibTransId="{16509784-AEA9-4F3F-A5E1-D8CFFE4428E1}"/>
    <dgm:cxn modelId="{42C774FA-16CB-42E7-9236-F5825262C43E}" type="presOf" srcId="{2CA6A4F2-1025-425C-AEB9-E126F37FD6A8}" destId="{FB7E09C6-163A-41B3-9DD8-247C160FF8B0}" srcOrd="0" destOrd="0" presId="urn:microsoft.com/office/officeart/2005/8/layout/vList5"/>
    <dgm:cxn modelId="{65D0F3FD-6761-4E05-B155-26897307BA6E}" type="presOf" srcId="{BCC88B48-2192-4013-A43F-0DEBE96536A5}" destId="{3F6673FB-80E9-436D-A0D2-C35F462E66AB}" srcOrd="0" destOrd="0" presId="urn:microsoft.com/office/officeart/2005/8/layout/vList5"/>
    <dgm:cxn modelId="{7BDEDFA1-A22E-40B9-A3CC-A0D497AA22C5}" type="presParOf" srcId="{C6297C59-425E-45F7-8FE6-D442597CFD95}" destId="{68357728-062E-40D9-9373-5D29653067B5}" srcOrd="0" destOrd="0" presId="urn:microsoft.com/office/officeart/2005/8/layout/vList5"/>
    <dgm:cxn modelId="{C5B0B851-13F1-4BF8-9040-1BC71A0944EE}" type="presParOf" srcId="{68357728-062E-40D9-9373-5D29653067B5}" destId="{E77CF904-3AF9-47F4-BB60-4B08B689BEC6}" srcOrd="0" destOrd="0" presId="urn:microsoft.com/office/officeart/2005/8/layout/vList5"/>
    <dgm:cxn modelId="{3A40F738-FCB3-4176-BCC2-A7235018E7C3}" type="presParOf" srcId="{68357728-062E-40D9-9373-5D29653067B5}" destId="{F8BE113B-88C3-4AD2-A23C-7032FB04A00A}" srcOrd="1" destOrd="0" presId="urn:microsoft.com/office/officeart/2005/8/layout/vList5"/>
    <dgm:cxn modelId="{299CC996-16D8-470C-9333-753ED95B0B3F}" type="presParOf" srcId="{C6297C59-425E-45F7-8FE6-D442597CFD95}" destId="{02A41D70-6C09-4258-9370-F378EF0577CC}" srcOrd="1" destOrd="0" presId="urn:microsoft.com/office/officeart/2005/8/layout/vList5"/>
    <dgm:cxn modelId="{793B6C7B-B0E1-4C5E-8AFC-9F2F8581FD91}" type="presParOf" srcId="{C6297C59-425E-45F7-8FE6-D442597CFD95}" destId="{D3FD00B8-AEE8-4601-B98D-31F2EF71AB26}" srcOrd="2" destOrd="0" presId="urn:microsoft.com/office/officeart/2005/8/layout/vList5"/>
    <dgm:cxn modelId="{3DC8E3B0-4469-423D-9346-E9E4F654A2E7}" type="presParOf" srcId="{D3FD00B8-AEE8-4601-B98D-31F2EF71AB26}" destId="{1DCF234A-6F9A-4A08-9EC6-AB76EEAE9929}" srcOrd="0" destOrd="0" presId="urn:microsoft.com/office/officeart/2005/8/layout/vList5"/>
    <dgm:cxn modelId="{06D5B0BA-26C4-45A4-8471-F5D5ACB974EA}" type="presParOf" srcId="{D3FD00B8-AEE8-4601-B98D-31F2EF71AB26}" destId="{8DDF6256-C11C-4BAB-9774-FC798B873C7D}" srcOrd="1" destOrd="0" presId="urn:microsoft.com/office/officeart/2005/8/layout/vList5"/>
    <dgm:cxn modelId="{C9A07792-6633-4FBB-9396-97C4BBC2477D}" type="presParOf" srcId="{C6297C59-425E-45F7-8FE6-D442597CFD95}" destId="{EBBF79F5-2972-49A0-A532-D23EBF51AFB9}" srcOrd="3" destOrd="0" presId="urn:microsoft.com/office/officeart/2005/8/layout/vList5"/>
    <dgm:cxn modelId="{7EAED203-B55F-46A2-8249-AE639B5A8FAD}" type="presParOf" srcId="{C6297C59-425E-45F7-8FE6-D442597CFD95}" destId="{D194EEFD-042F-4404-901E-FCAD074562AC}" srcOrd="4" destOrd="0" presId="urn:microsoft.com/office/officeart/2005/8/layout/vList5"/>
    <dgm:cxn modelId="{0665A7AE-C299-4BEC-8CC4-E02000209E89}" type="presParOf" srcId="{D194EEFD-042F-4404-901E-FCAD074562AC}" destId="{FB7E09C6-163A-41B3-9DD8-247C160FF8B0}" srcOrd="0" destOrd="0" presId="urn:microsoft.com/office/officeart/2005/8/layout/vList5"/>
    <dgm:cxn modelId="{0EBC652B-5F27-411F-B261-9918793C9A40}" type="presParOf" srcId="{D194EEFD-042F-4404-901E-FCAD074562AC}" destId="{3F6673FB-80E9-436D-A0D2-C35F462E66AB}"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62F0536B-A154-4730-A379-83B6ABD0EBEF}" type="doc">
      <dgm:prSet loTypeId="urn:microsoft.com/office/officeart/2005/8/layout/vList5" loCatId="list" qsTypeId="urn:microsoft.com/office/officeart/2005/8/quickstyle/simple1" qsCatId="simple" csTypeId="urn:microsoft.com/office/officeart/2005/8/colors/colorful4" csCatId="colorful" phldr="1"/>
      <dgm:spPr/>
      <dgm:t>
        <a:bodyPr/>
        <a:lstStyle/>
        <a:p>
          <a:endParaRPr lang="zh-TW" altLang="en-US"/>
        </a:p>
      </dgm:t>
    </dgm:pt>
    <dgm:pt modelId="{E543C097-6588-4162-BD4B-7E16C63DCED9}">
      <dgm:prSet phldrT="[文字]"/>
      <dgm:spPr/>
      <dgm:t>
        <a:bodyPr/>
        <a:lstStyle/>
        <a:p>
          <a:r>
            <a:rPr lang="zh-TW" altLang="en-US" dirty="0">
              <a:solidFill>
                <a:srgbClr val="0070C0"/>
              </a:solidFill>
              <a:hlinkClick xmlns:r="http://schemas.openxmlformats.org/officeDocument/2006/relationships" r:id="rId1">
                <a:extLst>
                  <a:ext uri="{A12FA001-AC4F-418D-AE19-62706E023703}">
                    <ahyp:hlinkClr xmlns:ahyp="http://schemas.microsoft.com/office/drawing/2018/hyperlinkcolor" val="tx"/>
                  </a:ext>
                </a:extLst>
              </a:hlinkClick>
            </a:rPr>
            <a:t>國中畢業生適性入學宣導網站</a:t>
          </a:r>
          <a:endParaRPr lang="zh-TW" altLang="en-US" dirty="0">
            <a:solidFill>
              <a:srgbClr val="0070C0"/>
            </a:solidFill>
          </a:endParaRPr>
        </a:p>
      </dgm:t>
    </dgm:pt>
    <dgm:pt modelId="{83E428FA-454C-4142-8416-5F7DEB90A1C9}" type="parTrans" cxnId="{D78A951C-4614-4DC3-9673-36ACFB94E705}">
      <dgm:prSet/>
      <dgm:spPr/>
      <dgm:t>
        <a:bodyPr/>
        <a:lstStyle/>
        <a:p>
          <a:endParaRPr lang="zh-TW" altLang="en-US"/>
        </a:p>
      </dgm:t>
    </dgm:pt>
    <dgm:pt modelId="{AC929CEF-DA9F-49AB-8498-449368025E18}" type="sibTrans" cxnId="{D78A951C-4614-4DC3-9673-36ACFB94E705}">
      <dgm:prSet/>
      <dgm:spPr/>
      <dgm:t>
        <a:bodyPr/>
        <a:lstStyle/>
        <a:p>
          <a:endParaRPr lang="zh-TW" altLang="en-US"/>
        </a:p>
      </dgm:t>
    </dgm:pt>
    <dgm:pt modelId="{2F09BDF4-7BFB-4A2A-B67A-30C28189D3E4}">
      <dgm:prSet phldrT="[文字]"/>
      <dgm:spPr/>
      <dgm:t>
        <a:bodyPr/>
        <a:lstStyle/>
        <a:p>
          <a:r>
            <a:rPr lang="zh-TW" altLang="en-US" dirty="0"/>
            <a:t>最新消息。</a:t>
          </a:r>
        </a:p>
      </dgm:t>
    </dgm:pt>
    <dgm:pt modelId="{FF7F1AAC-CCF0-4172-8790-7C401D97FD25}" type="parTrans" cxnId="{F53CB502-2F0E-41C2-B0BB-6F69C16FA362}">
      <dgm:prSet/>
      <dgm:spPr/>
      <dgm:t>
        <a:bodyPr/>
        <a:lstStyle/>
        <a:p>
          <a:endParaRPr lang="zh-TW" altLang="en-US"/>
        </a:p>
      </dgm:t>
    </dgm:pt>
    <dgm:pt modelId="{B8627698-2C58-4F3F-B778-2FD96D0A43BC}" type="sibTrans" cxnId="{F53CB502-2F0E-41C2-B0BB-6F69C16FA362}">
      <dgm:prSet/>
      <dgm:spPr/>
      <dgm:t>
        <a:bodyPr/>
        <a:lstStyle/>
        <a:p>
          <a:endParaRPr lang="zh-TW" altLang="en-US"/>
        </a:p>
      </dgm:t>
    </dgm:pt>
    <dgm:pt modelId="{A3347A60-9685-4055-A627-7F356D2AD386}">
      <dgm:prSet phldrT="[文字]"/>
      <dgm:spPr/>
      <dgm:t>
        <a:bodyPr/>
        <a:lstStyle/>
        <a:p>
          <a:r>
            <a:rPr lang="zh-TW" altLang="en-US" dirty="0">
              <a:solidFill>
                <a:srgbClr val="0070C0"/>
              </a:solidFill>
              <a:hlinkClick xmlns:r="http://schemas.openxmlformats.org/officeDocument/2006/relationships" r:id="rId2">
                <a:extLst>
                  <a:ext uri="{A12FA001-AC4F-418D-AE19-62706E023703}">
                    <ahyp:hlinkClr xmlns:ahyp="http://schemas.microsoft.com/office/drawing/2018/hyperlinkcolor" val="tx"/>
                  </a:ext>
                </a:extLst>
              </a:hlinkClick>
            </a:rPr>
            <a:t>全國高級中等學校及五專資訊網</a:t>
          </a:r>
          <a:endParaRPr lang="zh-TW" altLang="en-US" dirty="0">
            <a:solidFill>
              <a:srgbClr val="0070C0"/>
            </a:solidFill>
          </a:endParaRPr>
        </a:p>
      </dgm:t>
    </dgm:pt>
    <dgm:pt modelId="{19913B09-B670-413B-8AD9-8327FD605899}" type="parTrans" cxnId="{DCC22A5F-4E31-4962-9CDC-5AB2EB3E37B0}">
      <dgm:prSet/>
      <dgm:spPr/>
      <dgm:t>
        <a:bodyPr/>
        <a:lstStyle/>
        <a:p>
          <a:endParaRPr lang="zh-TW" altLang="en-US"/>
        </a:p>
      </dgm:t>
    </dgm:pt>
    <dgm:pt modelId="{01D3A76F-F41F-4947-84B3-E94DCD050DBC}" type="sibTrans" cxnId="{DCC22A5F-4E31-4962-9CDC-5AB2EB3E37B0}">
      <dgm:prSet/>
      <dgm:spPr/>
      <dgm:t>
        <a:bodyPr/>
        <a:lstStyle/>
        <a:p>
          <a:endParaRPr lang="zh-TW" altLang="en-US"/>
        </a:p>
      </dgm:t>
    </dgm:pt>
    <dgm:pt modelId="{F2B0FF80-9744-4651-8261-99F1EA2C54A6}">
      <dgm:prSet phldrT="[文字]"/>
      <dgm:spPr/>
      <dgm:t>
        <a:bodyPr/>
        <a:lstStyle/>
        <a:p>
          <a:r>
            <a:rPr lang="zh-TW" altLang="en-US" dirty="0"/>
            <a:t>各項招生資訊。</a:t>
          </a:r>
        </a:p>
      </dgm:t>
    </dgm:pt>
    <dgm:pt modelId="{9757EF6D-F725-45CE-A6CB-34215DADB9C3}" type="parTrans" cxnId="{4DFD6736-A413-4626-890B-B233F2668A4D}">
      <dgm:prSet/>
      <dgm:spPr/>
      <dgm:t>
        <a:bodyPr/>
        <a:lstStyle/>
        <a:p>
          <a:endParaRPr lang="zh-TW" altLang="en-US"/>
        </a:p>
      </dgm:t>
    </dgm:pt>
    <dgm:pt modelId="{5975E827-3734-4593-A2F9-3C32486A4A56}" type="sibTrans" cxnId="{4DFD6736-A413-4626-890B-B233F2668A4D}">
      <dgm:prSet/>
      <dgm:spPr/>
      <dgm:t>
        <a:bodyPr/>
        <a:lstStyle/>
        <a:p>
          <a:endParaRPr lang="zh-TW" altLang="en-US"/>
        </a:p>
      </dgm:t>
    </dgm:pt>
    <dgm:pt modelId="{402B4D04-C5EE-48EF-8D38-50FB3A53880E}">
      <dgm:prSet phldrT="[文字]"/>
      <dgm:spPr/>
      <dgm:t>
        <a:bodyPr/>
        <a:lstStyle/>
        <a:p>
          <a:r>
            <a:rPr lang="zh-TW" altLang="en-US" dirty="0"/>
            <a:t>課程計畫及課程地圖、學生圖像。</a:t>
          </a:r>
        </a:p>
      </dgm:t>
    </dgm:pt>
    <dgm:pt modelId="{04B7214F-D3ED-4DE8-9060-A8EE8412D219}" type="sibTrans" cxnId="{EDCF543B-BC9F-4C85-B446-6A039E0E83A1}">
      <dgm:prSet/>
      <dgm:spPr/>
      <dgm:t>
        <a:bodyPr/>
        <a:lstStyle/>
        <a:p>
          <a:endParaRPr lang="zh-TW" altLang="en-US"/>
        </a:p>
      </dgm:t>
    </dgm:pt>
    <dgm:pt modelId="{0C73B288-8004-425B-85E3-02E91AC346EE}" type="parTrans" cxnId="{EDCF543B-BC9F-4C85-B446-6A039E0E83A1}">
      <dgm:prSet/>
      <dgm:spPr/>
      <dgm:t>
        <a:bodyPr/>
        <a:lstStyle/>
        <a:p>
          <a:endParaRPr lang="zh-TW" altLang="en-US"/>
        </a:p>
      </dgm:t>
    </dgm:pt>
    <dgm:pt modelId="{BCC88B48-2192-4013-A43F-0DEBE96536A5}">
      <dgm:prSet phldrT="[文字]"/>
      <dgm:spPr/>
      <dgm:t>
        <a:bodyPr/>
        <a:lstStyle/>
        <a:p>
          <a:r>
            <a:rPr lang="zh-TW" altLang="en-US" dirty="0">
              <a:solidFill>
                <a:srgbClr val="0070C0"/>
              </a:solidFill>
              <a:hlinkClick xmlns:r="http://schemas.openxmlformats.org/officeDocument/2006/relationships" r:id="rId3">
                <a:extLst>
                  <a:ext uri="{A12FA001-AC4F-418D-AE19-62706E023703}">
                    <ahyp:hlinkClr xmlns:ahyp="http://schemas.microsoft.com/office/drawing/2018/hyperlinkcolor" val="tx"/>
                  </a:ext>
                </a:extLst>
              </a:hlinkClick>
            </a:rPr>
            <a:t>全國高級中等學校課程計畫平臺</a:t>
          </a:r>
          <a:endParaRPr lang="zh-TW" altLang="en-US" dirty="0">
            <a:solidFill>
              <a:srgbClr val="0070C0"/>
            </a:solidFill>
          </a:endParaRPr>
        </a:p>
      </dgm:t>
    </dgm:pt>
    <dgm:pt modelId="{44A41CEC-994C-45EF-A456-3F6A51ECBB9F}" type="sibTrans" cxnId="{8E877204-9FCA-40F5-BF4A-F6E30E0831B6}">
      <dgm:prSet/>
      <dgm:spPr/>
      <dgm:t>
        <a:bodyPr/>
        <a:lstStyle/>
        <a:p>
          <a:endParaRPr lang="zh-TW" altLang="en-US"/>
        </a:p>
      </dgm:t>
    </dgm:pt>
    <dgm:pt modelId="{313456FF-0610-4E3A-BE25-CFCCE290DAA5}" type="parTrans" cxnId="{8E877204-9FCA-40F5-BF4A-F6E30E0831B6}">
      <dgm:prSet/>
      <dgm:spPr/>
      <dgm:t>
        <a:bodyPr/>
        <a:lstStyle/>
        <a:p>
          <a:endParaRPr lang="zh-TW" altLang="en-US"/>
        </a:p>
      </dgm:t>
    </dgm:pt>
    <dgm:pt modelId="{1A02DB26-F42E-437C-907D-65AEC07DC9A9}">
      <dgm:prSet phldrT="[文字]"/>
      <dgm:spPr/>
      <dgm:t>
        <a:bodyPr/>
        <a:lstStyle/>
        <a:p>
          <a:r>
            <a:rPr lang="zh-TW" altLang="en-US" dirty="0"/>
            <a:t>宣導手冊、宣導簡報。</a:t>
          </a:r>
        </a:p>
      </dgm:t>
    </dgm:pt>
    <dgm:pt modelId="{34EF348E-F549-4486-A17B-60C4DEAD459E}" type="parTrans" cxnId="{EC5B519B-E29E-4035-8296-462AFDA0278C}">
      <dgm:prSet/>
      <dgm:spPr/>
      <dgm:t>
        <a:bodyPr/>
        <a:lstStyle/>
        <a:p>
          <a:endParaRPr lang="zh-TW" altLang="en-US"/>
        </a:p>
      </dgm:t>
    </dgm:pt>
    <dgm:pt modelId="{19F8C6DD-82EA-43E8-904C-FBEB3EB4E0A4}" type="sibTrans" cxnId="{EC5B519B-E29E-4035-8296-462AFDA0278C}">
      <dgm:prSet/>
      <dgm:spPr/>
      <dgm:t>
        <a:bodyPr/>
        <a:lstStyle/>
        <a:p>
          <a:endParaRPr lang="zh-TW" altLang="en-US"/>
        </a:p>
      </dgm:t>
    </dgm:pt>
    <dgm:pt modelId="{D9C64E89-6DB1-4E72-A559-3FA15215B698}">
      <dgm:prSet phldrT="[文字]"/>
      <dgm:spPr/>
      <dgm:t>
        <a:bodyPr/>
        <a:lstStyle/>
        <a:p>
          <a:r>
            <a:rPr lang="zh-TW" altLang="en-US" dirty="0"/>
            <a:t>學校簡介、交通地圖。</a:t>
          </a:r>
        </a:p>
      </dgm:t>
    </dgm:pt>
    <dgm:pt modelId="{F0CD927A-3E0E-4F48-B023-B1511B4FFD0A}" type="parTrans" cxnId="{93F93379-DD71-41A9-B14B-20A0DF90B752}">
      <dgm:prSet/>
      <dgm:spPr/>
      <dgm:t>
        <a:bodyPr/>
        <a:lstStyle/>
        <a:p>
          <a:endParaRPr lang="zh-TW" altLang="en-US"/>
        </a:p>
      </dgm:t>
    </dgm:pt>
    <dgm:pt modelId="{F41F23ED-7F19-44C5-B832-BFFE056537C3}" type="sibTrans" cxnId="{93F93379-DD71-41A9-B14B-20A0DF90B752}">
      <dgm:prSet/>
      <dgm:spPr/>
      <dgm:t>
        <a:bodyPr/>
        <a:lstStyle/>
        <a:p>
          <a:endParaRPr lang="zh-TW" altLang="en-US"/>
        </a:p>
      </dgm:t>
    </dgm:pt>
    <dgm:pt modelId="{66CB9B52-4253-4277-A30D-AB80728765F7}">
      <dgm:prSet phldrT="[文字]"/>
      <dgm:spPr/>
      <dgm:t>
        <a:bodyPr/>
        <a:lstStyle/>
        <a:p>
          <a:r>
            <a:rPr lang="zh-TW" altLang="en-US" dirty="0"/>
            <a:t>學校網站、學校願景。</a:t>
          </a:r>
        </a:p>
      </dgm:t>
    </dgm:pt>
    <dgm:pt modelId="{9303C6B1-7EE3-4101-9277-4A809BD9D094}" type="parTrans" cxnId="{BFA96323-D205-4209-8C5B-77EB4DB6198A}">
      <dgm:prSet/>
      <dgm:spPr/>
      <dgm:t>
        <a:bodyPr/>
        <a:lstStyle/>
        <a:p>
          <a:endParaRPr lang="zh-TW" altLang="en-US"/>
        </a:p>
      </dgm:t>
    </dgm:pt>
    <dgm:pt modelId="{7158885D-5D10-42CA-BD8A-317A846E6991}" type="sibTrans" cxnId="{BFA96323-D205-4209-8C5B-77EB4DB6198A}">
      <dgm:prSet/>
      <dgm:spPr/>
      <dgm:t>
        <a:bodyPr/>
        <a:lstStyle/>
        <a:p>
          <a:endParaRPr lang="zh-TW" altLang="en-US"/>
        </a:p>
      </dgm:t>
    </dgm:pt>
    <dgm:pt modelId="{C6297C59-425E-45F7-8FE6-D442597CFD95}" type="pres">
      <dgm:prSet presAssocID="{62F0536B-A154-4730-A379-83B6ABD0EBEF}" presName="Name0" presStyleCnt="0">
        <dgm:presLayoutVars>
          <dgm:dir/>
          <dgm:animLvl val="lvl"/>
          <dgm:resizeHandles val="exact"/>
        </dgm:presLayoutVars>
      </dgm:prSet>
      <dgm:spPr/>
    </dgm:pt>
    <dgm:pt modelId="{68357728-062E-40D9-9373-5D29653067B5}" type="pres">
      <dgm:prSet presAssocID="{E543C097-6588-4162-BD4B-7E16C63DCED9}" presName="linNode" presStyleCnt="0"/>
      <dgm:spPr/>
    </dgm:pt>
    <dgm:pt modelId="{E77CF904-3AF9-47F4-BB60-4B08B689BEC6}" type="pres">
      <dgm:prSet presAssocID="{E543C097-6588-4162-BD4B-7E16C63DCED9}" presName="parentText" presStyleLbl="node1" presStyleIdx="0" presStyleCnt="3">
        <dgm:presLayoutVars>
          <dgm:chMax val="1"/>
          <dgm:bulletEnabled val="1"/>
        </dgm:presLayoutVars>
      </dgm:prSet>
      <dgm:spPr/>
    </dgm:pt>
    <dgm:pt modelId="{F8BE113B-88C3-4AD2-A23C-7032FB04A00A}" type="pres">
      <dgm:prSet presAssocID="{E543C097-6588-4162-BD4B-7E16C63DCED9}" presName="descendantText" presStyleLbl="alignAccFollowNode1" presStyleIdx="0" presStyleCnt="3">
        <dgm:presLayoutVars>
          <dgm:bulletEnabled val="1"/>
        </dgm:presLayoutVars>
      </dgm:prSet>
      <dgm:spPr/>
    </dgm:pt>
    <dgm:pt modelId="{02A41D70-6C09-4258-9370-F378EF0577CC}" type="pres">
      <dgm:prSet presAssocID="{AC929CEF-DA9F-49AB-8498-449368025E18}" presName="sp" presStyleCnt="0"/>
      <dgm:spPr/>
    </dgm:pt>
    <dgm:pt modelId="{D3FD00B8-AEE8-4601-B98D-31F2EF71AB26}" type="pres">
      <dgm:prSet presAssocID="{A3347A60-9685-4055-A627-7F356D2AD386}" presName="linNode" presStyleCnt="0"/>
      <dgm:spPr/>
    </dgm:pt>
    <dgm:pt modelId="{1DCF234A-6F9A-4A08-9EC6-AB76EEAE9929}" type="pres">
      <dgm:prSet presAssocID="{A3347A60-9685-4055-A627-7F356D2AD386}" presName="parentText" presStyleLbl="node1" presStyleIdx="1" presStyleCnt="3">
        <dgm:presLayoutVars>
          <dgm:chMax val="1"/>
          <dgm:bulletEnabled val="1"/>
        </dgm:presLayoutVars>
      </dgm:prSet>
      <dgm:spPr/>
    </dgm:pt>
    <dgm:pt modelId="{8DDF6256-C11C-4BAB-9774-FC798B873C7D}" type="pres">
      <dgm:prSet presAssocID="{A3347A60-9685-4055-A627-7F356D2AD386}" presName="descendantText" presStyleLbl="alignAccFollowNode1" presStyleIdx="1" presStyleCnt="3">
        <dgm:presLayoutVars>
          <dgm:bulletEnabled val="1"/>
        </dgm:presLayoutVars>
      </dgm:prSet>
      <dgm:spPr/>
    </dgm:pt>
    <dgm:pt modelId="{EBBF79F5-2972-49A0-A532-D23EBF51AFB9}" type="pres">
      <dgm:prSet presAssocID="{01D3A76F-F41F-4947-84B3-E94DCD050DBC}" presName="sp" presStyleCnt="0"/>
      <dgm:spPr/>
    </dgm:pt>
    <dgm:pt modelId="{A4BD739F-885C-4AD3-9194-7B17D3786D36}" type="pres">
      <dgm:prSet presAssocID="{BCC88B48-2192-4013-A43F-0DEBE96536A5}" presName="linNode" presStyleCnt="0"/>
      <dgm:spPr/>
    </dgm:pt>
    <dgm:pt modelId="{D40B428E-A2B6-4001-8079-C53A740BB5E9}" type="pres">
      <dgm:prSet presAssocID="{BCC88B48-2192-4013-A43F-0DEBE96536A5}" presName="parentText" presStyleLbl="node1" presStyleIdx="2" presStyleCnt="3">
        <dgm:presLayoutVars>
          <dgm:chMax val="1"/>
          <dgm:bulletEnabled val="1"/>
        </dgm:presLayoutVars>
      </dgm:prSet>
      <dgm:spPr/>
    </dgm:pt>
    <dgm:pt modelId="{8FAF143D-E167-4771-AFF3-53C01FFA9FB6}" type="pres">
      <dgm:prSet presAssocID="{BCC88B48-2192-4013-A43F-0DEBE96536A5}" presName="descendantText" presStyleLbl="alignAccFollowNode1" presStyleIdx="2" presStyleCnt="3">
        <dgm:presLayoutVars>
          <dgm:bulletEnabled val="1"/>
        </dgm:presLayoutVars>
      </dgm:prSet>
      <dgm:spPr/>
    </dgm:pt>
  </dgm:ptLst>
  <dgm:cxnLst>
    <dgm:cxn modelId="{F53CB502-2F0E-41C2-B0BB-6F69C16FA362}" srcId="{E543C097-6588-4162-BD4B-7E16C63DCED9}" destId="{2F09BDF4-7BFB-4A2A-B67A-30C28189D3E4}" srcOrd="0" destOrd="0" parTransId="{FF7F1AAC-CCF0-4172-8790-7C401D97FD25}" sibTransId="{B8627698-2C58-4F3F-B778-2FD96D0A43BC}"/>
    <dgm:cxn modelId="{8E877204-9FCA-40F5-BF4A-F6E30E0831B6}" srcId="{62F0536B-A154-4730-A379-83B6ABD0EBEF}" destId="{BCC88B48-2192-4013-A43F-0DEBE96536A5}" srcOrd="2" destOrd="0" parTransId="{313456FF-0610-4E3A-BE25-CFCCE290DAA5}" sibTransId="{44A41CEC-994C-45EF-A456-3F6A51ECBB9F}"/>
    <dgm:cxn modelId="{D78A951C-4614-4DC3-9673-36ACFB94E705}" srcId="{62F0536B-A154-4730-A379-83B6ABD0EBEF}" destId="{E543C097-6588-4162-BD4B-7E16C63DCED9}" srcOrd="0" destOrd="0" parTransId="{83E428FA-454C-4142-8416-5F7DEB90A1C9}" sibTransId="{AC929CEF-DA9F-49AB-8498-449368025E18}"/>
    <dgm:cxn modelId="{BFA96323-D205-4209-8C5B-77EB4DB6198A}" srcId="{BCC88B48-2192-4013-A43F-0DEBE96536A5}" destId="{66CB9B52-4253-4277-A30D-AB80728765F7}" srcOrd="1" destOrd="0" parTransId="{9303C6B1-7EE3-4101-9277-4A809BD9D094}" sibTransId="{7158885D-5D10-42CA-BD8A-317A846E6991}"/>
    <dgm:cxn modelId="{4DFD6736-A413-4626-890B-B233F2668A4D}" srcId="{A3347A60-9685-4055-A627-7F356D2AD386}" destId="{F2B0FF80-9744-4651-8261-99F1EA2C54A6}" srcOrd="0" destOrd="0" parTransId="{9757EF6D-F725-45CE-A6CB-34215DADB9C3}" sibTransId="{5975E827-3734-4593-A2F9-3C32486A4A56}"/>
    <dgm:cxn modelId="{EDCF543B-BC9F-4C85-B446-6A039E0E83A1}" srcId="{BCC88B48-2192-4013-A43F-0DEBE96536A5}" destId="{402B4D04-C5EE-48EF-8D38-50FB3A53880E}" srcOrd="0" destOrd="0" parTransId="{0C73B288-8004-425B-85E3-02E91AC346EE}" sibTransId="{04B7214F-D3ED-4DE8-9060-A8EE8412D219}"/>
    <dgm:cxn modelId="{7F76C940-34CC-4B12-8C81-B80D95695246}" type="presOf" srcId="{F2B0FF80-9744-4651-8261-99F1EA2C54A6}" destId="{8DDF6256-C11C-4BAB-9774-FC798B873C7D}" srcOrd="0" destOrd="0" presId="urn:microsoft.com/office/officeart/2005/8/layout/vList5"/>
    <dgm:cxn modelId="{DCC22A5F-4E31-4962-9CDC-5AB2EB3E37B0}" srcId="{62F0536B-A154-4730-A379-83B6ABD0EBEF}" destId="{A3347A60-9685-4055-A627-7F356D2AD386}" srcOrd="1" destOrd="0" parTransId="{19913B09-B670-413B-8AD9-8327FD605899}" sibTransId="{01D3A76F-F41F-4947-84B3-E94DCD050DBC}"/>
    <dgm:cxn modelId="{C62DEC51-179A-442A-B50D-7D112DBFF8A3}" type="presOf" srcId="{D9C64E89-6DB1-4E72-A559-3FA15215B698}" destId="{8DDF6256-C11C-4BAB-9774-FC798B873C7D}" srcOrd="0" destOrd="1" presId="urn:microsoft.com/office/officeart/2005/8/layout/vList5"/>
    <dgm:cxn modelId="{A4846D52-8FF4-4AA4-9BD2-078D6512704C}" type="presOf" srcId="{2F09BDF4-7BFB-4A2A-B67A-30C28189D3E4}" destId="{F8BE113B-88C3-4AD2-A23C-7032FB04A00A}" srcOrd="0" destOrd="0" presId="urn:microsoft.com/office/officeart/2005/8/layout/vList5"/>
    <dgm:cxn modelId="{2F397652-1B3E-42BE-B73E-8595C8DA78A2}" type="presOf" srcId="{402B4D04-C5EE-48EF-8D38-50FB3A53880E}" destId="{8FAF143D-E167-4771-AFF3-53C01FFA9FB6}" srcOrd="0" destOrd="0" presId="urn:microsoft.com/office/officeart/2005/8/layout/vList5"/>
    <dgm:cxn modelId="{93F93379-DD71-41A9-B14B-20A0DF90B752}" srcId="{A3347A60-9685-4055-A627-7F356D2AD386}" destId="{D9C64E89-6DB1-4E72-A559-3FA15215B698}" srcOrd="1" destOrd="0" parTransId="{F0CD927A-3E0E-4F48-B023-B1511B4FFD0A}" sibTransId="{F41F23ED-7F19-44C5-B832-BFFE056537C3}"/>
    <dgm:cxn modelId="{4C21458F-4797-47A2-91D4-EAC266C6A482}" type="presOf" srcId="{66CB9B52-4253-4277-A30D-AB80728765F7}" destId="{8FAF143D-E167-4771-AFF3-53C01FFA9FB6}" srcOrd="0" destOrd="1" presId="urn:microsoft.com/office/officeart/2005/8/layout/vList5"/>
    <dgm:cxn modelId="{EC5B519B-E29E-4035-8296-462AFDA0278C}" srcId="{E543C097-6588-4162-BD4B-7E16C63DCED9}" destId="{1A02DB26-F42E-437C-907D-65AEC07DC9A9}" srcOrd="1" destOrd="0" parTransId="{34EF348E-F549-4486-A17B-60C4DEAD459E}" sibTransId="{19F8C6DD-82EA-43E8-904C-FBEB3EB4E0A4}"/>
    <dgm:cxn modelId="{A78743A0-7D44-4BAE-B20D-D919ECB403EA}" type="presOf" srcId="{A3347A60-9685-4055-A627-7F356D2AD386}" destId="{1DCF234A-6F9A-4A08-9EC6-AB76EEAE9929}" srcOrd="0" destOrd="0" presId="urn:microsoft.com/office/officeart/2005/8/layout/vList5"/>
    <dgm:cxn modelId="{1D328EAE-AA87-4A9F-BA32-92196F45DCD3}" type="presOf" srcId="{E543C097-6588-4162-BD4B-7E16C63DCED9}" destId="{E77CF904-3AF9-47F4-BB60-4B08B689BEC6}" srcOrd="0" destOrd="0" presId="urn:microsoft.com/office/officeart/2005/8/layout/vList5"/>
    <dgm:cxn modelId="{D74DE2BB-C479-4E8B-929D-C06FC2B3D923}" type="presOf" srcId="{1A02DB26-F42E-437C-907D-65AEC07DC9A9}" destId="{F8BE113B-88C3-4AD2-A23C-7032FB04A00A}" srcOrd="0" destOrd="1" presId="urn:microsoft.com/office/officeart/2005/8/layout/vList5"/>
    <dgm:cxn modelId="{CA65D7BF-732B-4CC3-8443-6C7B5FFB377E}" type="presOf" srcId="{BCC88B48-2192-4013-A43F-0DEBE96536A5}" destId="{D40B428E-A2B6-4001-8079-C53A740BB5E9}" srcOrd="0" destOrd="0" presId="urn:microsoft.com/office/officeart/2005/8/layout/vList5"/>
    <dgm:cxn modelId="{5B0794D7-C208-49F2-B8BA-B7E64978C184}" type="presOf" srcId="{62F0536B-A154-4730-A379-83B6ABD0EBEF}" destId="{C6297C59-425E-45F7-8FE6-D442597CFD95}" srcOrd="0" destOrd="0" presId="urn:microsoft.com/office/officeart/2005/8/layout/vList5"/>
    <dgm:cxn modelId="{584C4F87-4889-4633-9171-E1DDB75942EE}" type="presParOf" srcId="{C6297C59-425E-45F7-8FE6-D442597CFD95}" destId="{68357728-062E-40D9-9373-5D29653067B5}" srcOrd="0" destOrd="0" presId="urn:microsoft.com/office/officeart/2005/8/layout/vList5"/>
    <dgm:cxn modelId="{64E385C2-3F01-4FD6-94D2-3B031605C165}" type="presParOf" srcId="{68357728-062E-40D9-9373-5D29653067B5}" destId="{E77CF904-3AF9-47F4-BB60-4B08B689BEC6}" srcOrd="0" destOrd="0" presId="urn:microsoft.com/office/officeart/2005/8/layout/vList5"/>
    <dgm:cxn modelId="{006D4C36-8A11-4C34-8BAF-89CE67019475}" type="presParOf" srcId="{68357728-062E-40D9-9373-5D29653067B5}" destId="{F8BE113B-88C3-4AD2-A23C-7032FB04A00A}" srcOrd="1" destOrd="0" presId="urn:microsoft.com/office/officeart/2005/8/layout/vList5"/>
    <dgm:cxn modelId="{B7AE3C15-03FD-4111-B180-319C9608FE93}" type="presParOf" srcId="{C6297C59-425E-45F7-8FE6-D442597CFD95}" destId="{02A41D70-6C09-4258-9370-F378EF0577CC}" srcOrd="1" destOrd="0" presId="urn:microsoft.com/office/officeart/2005/8/layout/vList5"/>
    <dgm:cxn modelId="{D8B61866-26E7-4AB8-94F1-359BAAAB4583}" type="presParOf" srcId="{C6297C59-425E-45F7-8FE6-D442597CFD95}" destId="{D3FD00B8-AEE8-4601-B98D-31F2EF71AB26}" srcOrd="2" destOrd="0" presId="urn:microsoft.com/office/officeart/2005/8/layout/vList5"/>
    <dgm:cxn modelId="{1AAD92AC-4726-4D3A-859F-118DD68DCFFD}" type="presParOf" srcId="{D3FD00B8-AEE8-4601-B98D-31F2EF71AB26}" destId="{1DCF234A-6F9A-4A08-9EC6-AB76EEAE9929}" srcOrd="0" destOrd="0" presId="urn:microsoft.com/office/officeart/2005/8/layout/vList5"/>
    <dgm:cxn modelId="{001FAC97-F972-4B84-A274-D236A7D2F87A}" type="presParOf" srcId="{D3FD00B8-AEE8-4601-B98D-31F2EF71AB26}" destId="{8DDF6256-C11C-4BAB-9774-FC798B873C7D}" srcOrd="1" destOrd="0" presId="urn:microsoft.com/office/officeart/2005/8/layout/vList5"/>
    <dgm:cxn modelId="{89A20423-03D5-4C73-82E0-EF57FC3F558B}" type="presParOf" srcId="{C6297C59-425E-45F7-8FE6-D442597CFD95}" destId="{EBBF79F5-2972-49A0-A532-D23EBF51AFB9}" srcOrd="3" destOrd="0" presId="urn:microsoft.com/office/officeart/2005/8/layout/vList5"/>
    <dgm:cxn modelId="{3C6F71C3-5B95-4352-8225-57B37C3D1D2F}" type="presParOf" srcId="{C6297C59-425E-45F7-8FE6-D442597CFD95}" destId="{A4BD739F-885C-4AD3-9194-7B17D3786D36}" srcOrd="4" destOrd="0" presId="urn:microsoft.com/office/officeart/2005/8/layout/vList5"/>
    <dgm:cxn modelId="{845790E8-8E2B-45A2-A046-C32AA177712B}" type="presParOf" srcId="{A4BD739F-885C-4AD3-9194-7B17D3786D36}" destId="{D40B428E-A2B6-4001-8079-C53A740BB5E9}" srcOrd="0" destOrd="0" presId="urn:microsoft.com/office/officeart/2005/8/layout/vList5"/>
    <dgm:cxn modelId="{F5C3D6F3-CE36-40E0-A168-B9B4734EAB1A}" type="presParOf" srcId="{A4BD739F-885C-4AD3-9194-7B17D3786D36}" destId="{8FAF143D-E167-4771-AFF3-53C01FFA9FB6}"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ED6062E2-904B-41EB-A4C1-493FDAF814E5}" type="doc">
      <dgm:prSet loTypeId="urn:microsoft.com/office/officeart/2005/8/layout/balance1" loCatId="relationship" qsTypeId="urn:microsoft.com/office/officeart/2005/8/quickstyle/simple1" qsCatId="simple" csTypeId="urn:microsoft.com/office/officeart/2005/8/colors/colorful4" csCatId="colorful" phldr="1"/>
      <dgm:spPr/>
      <dgm:t>
        <a:bodyPr/>
        <a:lstStyle/>
        <a:p>
          <a:endParaRPr lang="zh-TW" altLang="en-US"/>
        </a:p>
      </dgm:t>
    </dgm:pt>
    <dgm:pt modelId="{70A5B86B-1F46-4718-A7B3-8C855F25C3D9}">
      <dgm:prSet phldrT="[文字]"/>
      <dgm:spPr/>
      <dgm:t>
        <a:bodyPr/>
        <a:lstStyle/>
        <a:p>
          <a:r>
            <a:rPr lang="zh-TW" altLang="en-US" b="1" u="sng" dirty="0">
              <a:solidFill>
                <a:schemeClr val="tx1"/>
              </a:solidFill>
            </a:rPr>
            <a:t>任務</a:t>
          </a:r>
        </a:p>
      </dgm:t>
    </dgm:pt>
    <dgm:pt modelId="{3453D897-4655-44B7-A3A3-FBC41F1FC0B1}" type="parTrans" cxnId="{09D9A147-B664-4C5D-A5B6-03F1BDB47FE4}">
      <dgm:prSet/>
      <dgm:spPr/>
      <dgm:t>
        <a:bodyPr/>
        <a:lstStyle/>
        <a:p>
          <a:endParaRPr lang="zh-TW" altLang="en-US" b="1">
            <a:solidFill>
              <a:schemeClr val="tx1"/>
            </a:solidFill>
          </a:endParaRPr>
        </a:p>
      </dgm:t>
    </dgm:pt>
    <dgm:pt modelId="{D0A6AE57-613B-4CE3-B467-6EE179B01DE3}" type="sibTrans" cxnId="{09D9A147-B664-4C5D-A5B6-03F1BDB47FE4}">
      <dgm:prSet/>
      <dgm:spPr/>
      <dgm:t>
        <a:bodyPr/>
        <a:lstStyle/>
        <a:p>
          <a:endParaRPr lang="zh-TW" altLang="en-US" b="1">
            <a:solidFill>
              <a:schemeClr val="tx1"/>
            </a:solidFill>
          </a:endParaRPr>
        </a:p>
      </dgm:t>
    </dgm:pt>
    <dgm:pt modelId="{A594759C-1C72-483D-A3B0-5B68BC1F44A7}">
      <dgm:prSet phldrT="[文字]"/>
      <dgm:spPr/>
      <dgm:t>
        <a:bodyPr/>
        <a:lstStyle/>
        <a:p>
          <a:r>
            <a:rPr lang="zh-TW" altLang="en-US" b="0" dirty="0">
              <a:solidFill>
                <a:schemeClr val="tx1"/>
              </a:solidFill>
            </a:rPr>
            <a:t>專業知能</a:t>
          </a:r>
        </a:p>
      </dgm:t>
    </dgm:pt>
    <dgm:pt modelId="{B4FA7348-1588-4050-B934-1736F22D142D}" type="parTrans" cxnId="{8BAD6023-DBAF-4CEB-9151-2E373BD6E0FE}">
      <dgm:prSet/>
      <dgm:spPr/>
      <dgm:t>
        <a:bodyPr/>
        <a:lstStyle/>
        <a:p>
          <a:endParaRPr lang="zh-TW" altLang="en-US" b="1">
            <a:solidFill>
              <a:schemeClr val="tx1"/>
            </a:solidFill>
          </a:endParaRPr>
        </a:p>
      </dgm:t>
    </dgm:pt>
    <dgm:pt modelId="{E662168B-B9AA-47E6-A396-AAB08D7806CF}" type="sibTrans" cxnId="{8BAD6023-DBAF-4CEB-9151-2E373BD6E0FE}">
      <dgm:prSet/>
      <dgm:spPr/>
      <dgm:t>
        <a:bodyPr/>
        <a:lstStyle/>
        <a:p>
          <a:endParaRPr lang="zh-TW" altLang="en-US" b="1">
            <a:solidFill>
              <a:schemeClr val="tx1"/>
            </a:solidFill>
          </a:endParaRPr>
        </a:p>
      </dgm:t>
    </dgm:pt>
    <dgm:pt modelId="{8F6146D0-1A1D-4619-97C2-32160FFF785F}">
      <dgm:prSet phldrT="[文字]"/>
      <dgm:spPr/>
      <dgm:t>
        <a:bodyPr/>
        <a:lstStyle/>
        <a:p>
          <a:r>
            <a:rPr lang="zh-TW" altLang="en-US" b="0" dirty="0">
              <a:solidFill>
                <a:schemeClr val="tx1"/>
              </a:solidFill>
            </a:rPr>
            <a:t>人際互動</a:t>
          </a:r>
        </a:p>
      </dgm:t>
    </dgm:pt>
    <dgm:pt modelId="{B60E652C-01D1-4264-9909-052DD3AD3D6B}" type="parTrans" cxnId="{8C589786-FDFE-466F-A954-D5D39165F39F}">
      <dgm:prSet/>
      <dgm:spPr/>
      <dgm:t>
        <a:bodyPr/>
        <a:lstStyle/>
        <a:p>
          <a:endParaRPr lang="zh-TW" altLang="en-US" b="1">
            <a:solidFill>
              <a:schemeClr val="tx1"/>
            </a:solidFill>
          </a:endParaRPr>
        </a:p>
      </dgm:t>
    </dgm:pt>
    <dgm:pt modelId="{234310C8-0B75-4AA1-816D-45C6374FE3AB}" type="sibTrans" cxnId="{8C589786-FDFE-466F-A954-D5D39165F39F}">
      <dgm:prSet/>
      <dgm:spPr/>
      <dgm:t>
        <a:bodyPr/>
        <a:lstStyle/>
        <a:p>
          <a:endParaRPr lang="zh-TW" altLang="en-US" b="1">
            <a:solidFill>
              <a:schemeClr val="tx1"/>
            </a:solidFill>
          </a:endParaRPr>
        </a:p>
      </dgm:t>
    </dgm:pt>
    <dgm:pt modelId="{5D834915-F030-4C2E-A6B9-42C5DBF2CB10}">
      <dgm:prSet phldrT="[文字]"/>
      <dgm:spPr/>
      <dgm:t>
        <a:bodyPr/>
        <a:lstStyle/>
        <a:p>
          <a:r>
            <a:rPr lang="zh-TW" altLang="en-US" b="1" u="sng" dirty="0">
              <a:solidFill>
                <a:schemeClr val="tx1"/>
              </a:solidFill>
            </a:rPr>
            <a:t>支持</a:t>
          </a:r>
        </a:p>
      </dgm:t>
    </dgm:pt>
    <dgm:pt modelId="{14E7F34F-EF21-4D8D-A011-CEB7BBA797DB}" type="parTrans" cxnId="{5CB8D67E-36A6-4FCF-B3F9-A998E337EEDC}">
      <dgm:prSet/>
      <dgm:spPr/>
      <dgm:t>
        <a:bodyPr/>
        <a:lstStyle/>
        <a:p>
          <a:endParaRPr lang="zh-TW" altLang="en-US" b="1">
            <a:solidFill>
              <a:schemeClr val="tx1"/>
            </a:solidFill>
          </a:endParaRPr>
        </a:p>
      </dgm:t>
    </dgm:pt>
    <dgm:pt modelId="{EE917E56-DB7C-4B33-9ABE-4AE829654A62}" type="sibTrans" cxnId="{5CB8D67E-36A6-4FCF-B3F9-A998E337EEDC}">
      <dgm:prSet/>
      <dgm:spPr/>
      <dgm:t>
        <a:bodyPr/>
        <a:lstStyle/>
        <a:p>
          <a:endParaRPr lang="zh-TW" altLang="en-US" b="1">
            <a:solidFill>
              <a:schemeClr val="tx1"/>
            </a:solidFill>
          </a:endParaRPr>
        </a:p>
      </dgm:t>
    </dgm:pt>
    <dgm:pt modelId="{EBB81E22-60B8-4228-B6BF-C8F6D4BC0714}">
      <dgm:prSet phldrT="[文字]"/>
      <dgm:spPr/>
      <dgm:t>
        <a:bodyPr/>
        <a:lstStyle/>
        <a:p>
          <a:r>
            <a:rPr lang="zh-TW" altLang="en-US" b="0" dirty="0">
              <a:solidFill>
                <a:schemeClr val="tx1"/>
              </a:solidFill>
            </a:rPr>
            <a:t>各方資源連結</a:t>
          </a:r>
        </a:p>
      </dgm:t>
    </dgm:pt>
    <dgm:pt modelId="{31BB876A-B3D8-4D37-A9EA-69F87074B203}" type="parTrans" cxnId="{EFA0EC64-E561-44DF-AD7F-AC8C07E22F33}">
      <dgm:prSet/>
      <dgm:spPr/>
      <dgm:t>
        <a:bodyPr/>
        <a:lstStyle/>
        <a:p>
          <a:endParaRPr lang="zh-TW" altLang="en-US" b="1">
            <a:solidFill>
              <a:schemeClr val="tx1"/>
            </a:solidFill>
          </a:endParaRPr>
        </a:p>
      </dgm:t>
    </dgm:pt>
    <dgm:pt modelId="{FD3C41A4-B8CD-4028-AFE6-4BA56F4169B0}" type="sibTrans" cxnId="{EFA0EC64-E561-44DF-AD7F-AC8C07E22F33}">
      <dgm:prSet/>
      <dgm:spPr/>
      <dgm:t>
        <a:bodyPr/>
        <a:lstStyle/>
        <a:p>
          <a:endParaRPr lang="zh-TW" altLang="en-US" b="1">
            <a:solidFill>
              <a:schemeClr val="tx1"/>
            </a:solidFill>
          </a:endParaRPr>
        </a:p>
      </dgm:t>
    </dgm:pt>
    <dgm:pt modelId="{DCB6937C-1ECC-44D6-881E-771B02FAE3E3}">
      <dgm:prSet phldrT="[文字]"/>
      <dgm:spPr/>
      <dgm:t>
        <a:bodyPr/>
        <a:lstStyle/>
        <a:p>
          <a:r>
            <a:rPr lang="zh-TW" altLang="en-US" b="0" dirty="0">
              <a:solidFill>
                <a:schemeClr val="tx1"/>
              </a:solidFill>
            </a:rPr>
            <a:t>符合擅長能力</a:t>
          </a:r>
        </a:p>
      </dgm:t>
    </dgm:pt>
    <dgm:pt modelId="{FECBE99D-B5C3-425C-946C-79194D807170}" type="parTrans" cxnId="{383F7A92-BBD5-43A4-A517-0505E9B1C6DF}">
      <dgm:prSet/>
      <dgm:spPr/>
      <dgm:t>
        <a:bodyPr/>
        <a:lstStyle/>
        <a:p>
          <a:endParaRPr lang="zh-TW" altLang="en-US" b="1">
            <a:solidFill>
              <a:schemeClr val="tx1"/>
            </a:solidFill>
          </a:endParaRPr>
        </a:p>
      </dgm:t>
    </dgm:pt>
    <dgm:pt modelId="{A82C4146-50FE-46B0-A13B-7ED76A5CC870}" type="sibTrans" cxnId="{383F7A92-BBD5-43A4-A517-0505E9B1C6DF}">
      <dgm:prSet/>
      <dgm:spPr/>
      <dgm:t>
        <a:bodyPr/>
        <a:lstStyle/>
        <a:p>
          <a:endParaRPr lang="zh-TW" altLang="en-US" b="1">
            <a:solidFill>
              <a:schemeClr val="tx1"/>
            </a:solidFill>
          </a:endParaRPr>
        </a:p>
      </dgm:t>
    </dgm:pt>
    <dgm:pt modelId="{1CDA73EA-DEBF-4D41-9BC6-279A2FD2D9C1}">
      <dgm:prSet phldrT="[文字]"/>
      <dgm:spPr/>
      <dgm:t>
        <a:bodyPr/>
        <a:lstStyle/>
        <a:p>
          <a:r>
            <a:rPr lang="zh-TW" altLang="en-US" b="0" dirty="0">
              <a:solidFill>
                <a:schemeClr val="tx1"/>
              </a:solidFill>
            </a:rPr>
            <a:t>符合興趣喜好</a:t>
          </a:r>
        </a:p>
      </dgm:t>
    </dgm:pt>
    <dgm:pt modelId="{48C422AE-1A17-4E4D-AC88-F495FE1E6EE3}" type="parTrans" cxnId="{064E55C6-59F1-4DD3-B201-40A0F32DA624}">
      <dgm:prSet/>
      <dgm:spPr/>
      <dgm:t>
        <a:bodyPr/>
        <a:lstStyle/>
        <a:p>
          <a:endParaRPr lang="zh-TW" altLang="en-US" b="1">
            <a:solidFill>
              <a:schemeClr val="tx1"/>
            </a:solidFill>
          </a:endParaRPr>
        </a:p>
      </dgm:t>
    </dgm:pt>
    <dgm:pt modelId="{4C5789A1-71CE-45CF-A6E1-1F8A10778A3B}" type="sibTrans" cxnId="{064E55C6-59F1-4DD3-B201-40A0F32DA624}">
      <dgm:prSet/>
      <dgm:spPr/>
      <dgm:t>
        <a:bodyPr/>
        <a:lstStyle/>
        <a:p>
          <a:endParaRPr lang="zh-TW" altLang="en-US" b="1">
            <a:solidFill>
              <a:schemeClr val="tx1"/>
            </a:solidFill>
          </a:endParaRPr>
        </a:p>
      </dgm:t>
    </dgm:pt>
    <dgm:pt modelId="{2E3C0895-9F0C-40B8-A528-1D8C470F53A3}">
      <dgm:prSet phldrT="[文字]"/>
      <dgm:spPr/>
      <dgm:t>
        <a:bodyPr/>
        <a:lstStyle/>
        <a:p>
          <a:r>
            <a:rPr lang="zh-TW" altLang="en-US" b="0" dirty="0">
              <a:solidFill>
                <a:schemeClr val="tx1"/>
              </a:solidFill>
            </a:rPr>
            <a:t>出席成績</a:t>
          </a:r>
        </a:p>
      </dgm:t>
    </dgm:pt>
    <dgm:pt modelId="{F0F75D96-010E-4E5A-AF88-8F7AA58E7EED}" type="parTrans" cxnId="{DE0DC16A-9AEF-486C-8820-B2840E08639A}">
      <dgm:prSet/>
      <dgm:spPr/>
      <dgm:t>
        <a:bodyPr/>
        <a:lstStyle/>
        <a:p>
          <a:endParaRPr lang="zh-TW" altLang="en-US" b="1">
            <a:solidFill>
              <a:schemeClr val="tx1"/>
            </a:solidFill>
          </a:endParaRPr>
        </a:p>
      </dgm:t>
    </dgm:pt>
    <dgm:pt modelId="{A03C46DF-E860-4538-BC5A-D2165D68C942}" type="sibTrans" cxnId="{DE0DC16A-9AEF-486C-8820-B2840E08639A}">
      <dgm:prSet/>
      <dgm:spPr/>
      <dgm:t>
        <a:bodyPr/>
        <a:lstStyle/>
        <a:p>
          <a:endParaRPr lang="zh-TW" altLang="en-US" b="1">
            <a:solidFill>
              <a:schemeClr val="tx1"/>
            </a:solidFill>
          </a:endParaRPr>
        </a:p>
      </dgm:t>
    </dgm:pt>
    <dgm:pt modelId="{9C5B3BAC-74F7-4DD0-B551-E91149B321A6}">
      <dgm:prSet phldrT="[文字]"/>
      <dgm:spPr/>
      <dgm:t>
        <a:bodyPr/>
        <a:lstStyle/>
        <a:p>
          <a:r>
            <a:rPr lang="zh-TW" altLang="en-US" b="0" dirty="0">
              <a:solidFill>
                <a:schemeClr val="tx1"/>
              </a:solidFill>
            </a:rPr>
            <a:t>畢業升學</a:t>
          </a:r>
        </a:p>
      </dgm:t>
    </dgm:pt>
    <dgm:pt modelId="{77BEEEBB-4547-4794-B88C-C691FDD55D67}" type="parTrans" cxnId="{3E5289A5-D1F3-4B38-969F-FD928E66FC31}">
      <dgm:prSet/>
      <dgm:spPr/>
      <dgm:t>
        <a:bodyPr/>
        <a:lstStyle/>
        <a:p>
          <a:endParaRPr lang="zh-TW" altLang="en-US">
            <a:solidFill>
              <a:schemeClr val="tx1"/>
            </a:solidFill>
          </a:endParaRPr>
        </a:p>
      </dgm:t>
    </dgm:pt>
    <dgm:pt modelId="{B3BC97E9-67A1-4054-BBCB-445343106C42}" type="sibTrans" cxnId="{3E5289A5-D1F3-4B38-969F-FD928E66FC31}">
      <dgm:prSet/>
      <dgm:spPr/>
      <dgm:t>
        <a:bodyPr/>
        <a:lstStyle/>
        <a:p>
          <a:endParaRPr lang="zh-TW" altLang="en-US">
            <a:solidFill>
              <a:schemeClr val="tx1"/>
            </a:solidFill>
          </a:endParaRPr>
        </a:p>
      </dgm:t>
    </dgm:pt>
    <dgm:pt modelId="{9B13057A-DA83-48F0-8A0E-A7D7939010DF}">
      <dgm:prSet phldrT="[文字]"/>
      <dgm:spPr/>
      <dgm:t>
        <a:bodyPr/>
        <a:lstStyle/>
        <a:p>
          <a:r>
            <a:rPr lang="zh-TW" altLang="en-US" b="0" dirty="0">
              <a:solidFill>
                <a:schemeClr val="tx1"/>
              </a:solidFill>
            </a:rPr>
            <a:t>身心調節知能</a:t>
          </a:r>
        </a:p>
      </dgm:t>
    </dgm:pt>
    <dgm:pt modelId="{4362841C-7BC8-4D3B-BE05-A474B28DA9BB}" type="parTrans" cxnId="{7D2E0CE5-83ED-40A9-AF3A-06DCCC0165A4}">
      <dgm:prSet/>
      <dgm:spPr/>
      <dgm:t>
        <a:bodyPr/>
        <a:lstStyle/>
        <a:p>
          <a:endParaRPr lang="zh-TW" altLang="en-US">
            <a:solidFill>
              <a:schemeClr val="tx1"/>
            </a:solidFill>
          </a:endParaRPr>
        </a:p>
      </dgm:t>
    </dgm:pt>
    <dgm:pt modelId="{04E05B3D-717B-4D06-9783-B96C7456FE0A}" type="sibTrans" cxnId="{7D2E0CE5-83ED-40A9-AF3A-06DCCC0165A4}">
      <dgm:prSet/>
      <dgm:spPr/>
      <dgm:t>
        <a:bodyPr/>
        <a:lstStyle/>
        <a:p>
          <a:endParaRPr lang="zh-TW" altLang="en-US">
            <a:solidFill>
              <a:schemeClr val="tx1"/>
            </a:solidFill>
          </a:endParaRPr>
        </a:p>
      </dgm:t>
    </dgm:pt>
    <dgm:pt modelId="{B0140693-8602-41C3-800A-C8B4E719D3FD}" type="pres">
      <dgm:prSet presAssocID="{ED6062E2-904B-41EB-A4C1-493FDAF814E5}" presName="outerComposite" presStyleCnt="0">
        <dgm:presLayoutVars>
          <dgm:chMax val="2"/>
          <dgm:animLvl val="lvl"/>
          <dgm:resizeHandles val="exact"/>
        </dgm:presLayoutVars>
      </dgm:prSet>
      <dgm:spPr/>
    </dgm:pt>
    <dgm:pt modelId="{9A87E046-2209-48E2-93A1-B090E38BE2AB}" type="pres">
      <dgm:prSet presAssocID="{ED6062E2-904B-41EB-A4C1-493FDAF814E5}" presName="dummyMaxCanvas" presStyleCnt="0"/>
      <dgm:spPr/>
    </dgm:pt>
    <dgm:pt modelId="{E7011F52-1CE7-4F18-BD99-AF210D577A1B}" type="pres">
      <dgm:prSet presAssocID="{ED6062E2-904B-41EB-A4C1-493FDAF814E5}" presName="parentComposite" presStyleCnt="0"/>
      <dgm:spPr/>
    </dgm:pt>
    <dgm:pt modelId="{52E2538C-D91D-47AB-B182-BEAA4B009F84}" type="pres">
      <dgm:prSet presAssocID="{ED6062E2-904B-41EB-A4C1-493FDAF814E5}" presName="parent1" presStyleLbl="alignAccFollowNode1" presStyleIdx="0" presStyleCnt="4">
        <dgm:presLayoutVars>
          <dgm:chMax val="4"/>
        </dgm:presLayoutVars>
      </dgm:prSet>
      <dgm:spPr/>
    </dgm:pt>
    <dgm:pt modelId="{E38B460E-9953-48F7-A53F-0F4903A18E74}" type="pres">
      <dgm:prSet presAssocID="{ED6062E2-904B-41EB-A4C1-493FDAF814E5}" presName="parent2" presStyleLbl="alignAccFollowNode1" presStyleIdx="1" presStyleCnt="4">
        <dgm:presLayoutVars>
          <dgm:chMax val="4"/>
        </dgm:presLayoutVars>
      </dgm:prSet>
      <dgm:spPr/>
    </dgm:pt>
    <dgm:pt modelId="{7EB19CFF-36EC-4306-A417-1B1714869544}" type="pres">
      <dgm:prSet presAssocID="{ED6062E2-904B-41EB-A4C1-493FDAF814E5}" presName="childrenComposite" presStyleCnt="0"/>
      <dgm:spPr/>
    </dgm:pt>
    <dgm:pt modelId="{F2D066ED-6CF1-4072-B771-EF98502D9D73}" type="pres">
      <dgm:prSet presAssocID="{ED6062E2-904B-41EB-A4C1-493FDAF814E5}" presName="dummyMaxCanvas_ChildArea" presStyleCnt="0"/>
      <dgm:spPr/>
    </dgm:pt>
    <dgm:pt modelId="{979F7F4B-F2B5-4CB0-BEF7-A800FA88A873}" type="pres">
      <dgm:prSet presAssocID="{ED6062E2-904B-41EB-A4C1-493FDAF814E5}" presName="fulcrum" presStyleLbl="alignAccFollowNode1" presStyleIdx="2" presStyleCnt="4"/>
      <dgm:spPr/>
    </dgm:pt>
    <dgm:pt modelId="{096254D4-3960-41CD-9C6D-E010CC0A03CF}" type="pres">
      <dgm:prSet presAssocID="{ED6062E2-904B-41EB-A4C1-493FDAF814E5}" presName="balance_44" presStyleLbl="alignAccFollowNode1" presStyleIdx="3" presStyleCnt="4">
        <dgm:presLayoutVars>
          <dgm:bulletEnabled val="1"/>
        </dgm:presLayoutVars>
      </dgm:prSet>
      <dgm:spPr/>
    </dgm:pt>
    <dgm:pt modelId="{60C5EF52-BA0D-4E35-AEE4-6E5EE4D32F89}" type="pres">
      <dgm:prSet presAssocID="{ED6062E2-904B-41EB-A4C1-493FDAF814E5}" presName="right_44_1" presStyleLbl="node1" presStyleIdx="0" presStyleCnt="8">
        <dgm:presLayoutVars>
          <dgm:bulletEnabled val="1"/>
        </dgm:presLayoutVars>
      </dgm:prSet>
      <dgm:spPr/>
    </dgm:pt>
    <dgm:pt modelId="{7650A4AF-45F9-4EA9-BBE5-ECEC9E7D4461}" type="pres">
      <dgm:prSet presAssocID="{ED6062E2-904B-41EB-A4C1-493FDAF814E5}" presName="right_44_2" presStyleLbl="node1" presStyleIdx="1" presStyleCnt="8">
        <dgm:presLayoutVars>
          <dgm:bulletEnabled val="1"/>
        </dgm:presLayoutVars>
      </dgm:prSet>
      <dgm:spPr/>
    </dgm:pt>
    <dgm:pt modelId="{8C34070F-7F52-4646-A6A6-7AF8AA63498E}" type="pres">
      <dgm:prSet presAssocID="{ED6062E2-904B-41EB-A4C1-493FDAF814E5}" presName="right_44_3" presStyleLbl="node1" presStyleIdx="2" presStyleCnt="8">
        <dgm:presLayoutVars>
          <dgm:bulletEnabled val="1"/>
        </dgm:presLayoutVars>
      </dgm:prSet>
      <dgm:spPr/>
    </dgm:pt>
    <dgm:pt modelId="{80AD60C5-4A55-4A67-934D-38E8543C6E47}" type="pres">
      <dgm:prSet presAssocID="{ED6062E2-904B-41EB-A4C1-493FDAF814E5}" presName="right_44_4" presStyleLbl="node1" presStyleIdx="3" presStyleCnt="8">
        <dgm:presLayoutVars>
          <dgm:bulletEnabled val="1"/>
        </dgm:presLayoutVars>
      </dgm:prSet>
      <dgm:spPr/>
    </dgm:pt>
    <dgm:pt modelId="{8399667E-0C51-46F2-A127-35D57308B51C}" type="pres">
      <dgm:prSet presAssocID="{ED6062E2-904B-41EB-A4C1-493FDAF814E5}" presName="left_44_1" presStyleLbl="node1" presStyleIdx="4" presStyleCnt="8">
        <dgm:presLayoutVars>
          <dgm:bulletEnabled val="1"/>
        </dgm:presLayoutVars>
      </dgm:prSet>
      <dgm:spPr/>
    </dgm:pt>
    <dgm:pt modelId="{C19D22F2-EDD0-451A-8462-85A0649ABDAE}" type="pres">
      <dgm:prSet presAssocID="{ED6062E2-904B-41EB-A4C1-493FDAF814E5}" presName="left_44_2" presStyleLbl="node1" presStyleIdx="5" presStyleCnt="8">
        <dgm:presLayoutVars>
          <dgm:bulletEnabled val="1"/>
        </dgm:presLayoutVars>
      </dgm:prSet>
      <dgm:spPr/>
    </dgm:pt>
    <dgm:pt modelId="{4E6A605D-20B9-46D7-B7E9-B73102758610}" type="pres">
      <dgm:prSet presAssocID="{ED6062E2-904B-41EB-A4C1-493FDAF814E5}" presName="left_44_3" presStyleLbl="node1" presStyleIdx="6" presStyleCnt="8">
        <dgm:presLayoutVars>
          <dgm:bulletEnabled val="1"/>
        </dgm:presLayoutVars>
      </dgm:prSet>
      <dgm:spPr/>
    </dgm:pt>
    <dgm:pt modelId="{279EFDD9-112E-4A6A-9EDC-46D6EFBE6CB3}" type="pres">
      <dgm:prSet presAssocID="{ED6062E2-904B-41EB-A4C1-493FDAF814E5}" presName="left_44_4" presStyleLbl="node1" presStyleIdx="7" presStyleCnt="8">
        <dgm:presLayoutVars>
          <dgm:bulletEnabled val="1"/>
        </dgm:presLayoutVars>
      </dgm:prSet>
      <dgm:spPr/>
    </dgm:pt>
  </dgm:ptLst>
  <dgm:cxnLst>
    <dgm:cxn modelId="{336F2920-15E1-4748-B9DB-A1F39FEC5914}" type="presOf" srcId="{1CDA73EA-DEBF-4D41-9BC6-279A2FD2D9C1}" destId="{80AD60C5-4A55-4A67-934D-38E8543C6E47}" srcOrd="0" destOrd="0" presId="urn:microsoft.com/office/officeart/2005/8/layout/balance1"/>
    <dgm:cxn modelId="{8BAD6023-DBAF-4CEB-9151-2E373BD6E0FE}" srcId="{70A5B86B-1F46-4718-A7B3-8C855F25C3D9}" destId="{A594759C-1C72-483D-A3B0-5B68BC1F44A7}" srcOrd="1" destOrd="0" parTransId="{B4FA7348-1588-4050-B934-1736F22D142D}" sibTransId="{E662168B-B9AA-47E6-A396-AAB08D7806CF}"/>
    <dgm:cxn modelId="{B13B8C24-C052-40F5-B8E0-AC9514025A35}" type="presOf" srcId="{70A5B86B-1F46-4718-A7B3-8C855F25C3D9}" destId="{52E2538C-D91D-47AB-B182-BEAA4B009F84}" srcOrd="0" destOrd="0" presId="urn:microsoft.com/office/officeart/2005/8/layout/balance1"/>
    <dgm:cxn modelId="{6D2E6029-DD78-4119-B026-AF2832678605}" type="presOf" srcId="{EBB81E22-60B8-4228-B6BF-C8F6D4BC0714}" destId="{60C5EF52-BA0D-4E35-AEE4-6E5EE4D32F89}" srcOrd="0" destOrd="0" presId="urn:microsoft.com/office/officeart/2005/8/layout/balance1"/>
    <dgm:cxn modelId="{EFA0EC64-E561-44DF-AD7F-AC8C07E22F33}" srcId="{5D834915-F030-4C2E-A6B9-42C5DBF2CB10}" destId="{EBB81E22-60B8-4228-B6BF-C8F6D4BC0714}" srcOrd="0" destOrd="0" parTransId="{31BB876A-B3D8-4D37-A9EA-69F87074B203}" sibTransId="{FD3C41A4-B8CD-4028-AFE6-4BA56F4169B0}"/>
    <dgm:cxn modelId="{09D9A147-B664-4C5D-A5B6-03F1BDB47FE4}" srcId="{ED6062E2-904B-41EB-A4C1-493FDAF814E5}" destId="{70A5B86B-1F46-4718-A7B3-8C855F25C3D9}" srcOrd="0" destOrd="0" parTransId="{3453D897-4655-44B7-A3A3-FBC41F1FC0B1}" sibTransId="{D0A6AE57-613B-4CE3-B467-6EE179B01DE3}"/>
    <dgm:cxn modelId="{DE0DC16A-9AEF-486C-8820-B2840E08639A}" srcId="{70A5B86B-1F46-4718-A7B3-8C855F25C3D9}" destId="{2E3C0895-9F0C-40B8-A528-1D8C470F53A3}" srcOrd="3" destOrd="0" parTransId="{F0F75D96-010E-4E5A-AF88-8F7AA58E7EED}" sibTransId="{A03C46DF-E860-4538-BC5A-D2165D68C942}"/>
    <dgm:cxn modelId="{3EAA4B57-5012-4EDA-8FC4-6E45BD3657F4}" type="presOf" srcId="{ED6062E2-904B-41EB-A4C1-493FDAF814E5}" destId="{B0140693-8602-41C3-800A-C8B4E719D3FD}" srcOrd="0" destOrd="0" presId="urn:microsoft.com/office/officeart/2005/8/layout/balance1"/>
    <dgm:cxn modelId="{4A358279-B700-4595-8B84-A83C41A972D2}" type="presOf" srcId="{A594759C-1C72-483D-A3B0-5B68BC1F44A7}" destId="{C19D22F2-EDD0-451A-8462-85A0649ABDAE}" srcOrd="0" destOrd="0" presId="urn:microsoft.com/office/officeart/2005/8/layout/balance1"/>
    <dgm:cxn modelId="{5CB8D67E-36A6-4FCF-B3F9-A998E337EEDC}" srcId="{ED6062E2-904B-41EB-A4C1-493FDAF814E5}" destId="{5D834915-F030-4C2E-A6B9-42C5DBF2CB10}" srcOrd="1" destOrd="0" parTransId="{14E7F34F-EF21-4D8D-A011-CEB7BBA797DB}" sibTransId="{EE917E56-DB7C-4B33-9ABE-4AE829654A62}"/>
    <dgm:cxn modelId="{8C589786-FDFE-466F-A954-D5D39165F39F}" srcId="{70A5B86B-1F46-4718-A7B3-8C855F25C3D9}" destId="{8F6146D0-1A1D-4619-97C2-32160FFF785F}" srcOrd="2" destOrd="0" parTransId="{B60E652C-01D1-4264-9909-052DD3AD3D6B}" sibTransId="{234310C8-0B75-4AA1-816D-45C6374FE3AB}"/>
    <dgm:cxn modelId="{383F7A92-BBD5-43A4-A517-0505E9B1C6DF}" srcId="{5D834915-F030-4C2E-A6B9-42C5DBF2CB10}" destId="{DCB6937C-1ECC-44D6-881E-771B02FAE3E3}" srcOrd="2" destOrd="0" parTransId="{FECBE99D-B5C3-425C-946C-79194D807170}" sibTransId="{A82C4146-50FE-46B0-A13B-7ED76A5CC870}"/>
    <dgm:cxn modelId="{712D5899-0BB9-43BC-AE51-A0058A513A92}" type="presOf" srcId="{8F6146D0-1A1D-4619-97C2-32160FFF785F}" destId="{4E6A605D-20B9-46D7-B7E9-B73102758610}" srcOrd="0" destOrd="0" presId="urn:microsoft.com/office/officeart/2005/8/layout/balance1"/>
    <dgm:cxn modelId="{3E5289A5-D1F3-4B38-969F-FD928E66FC31}" srcId="{70A5B86B-1F46-4718-A7B3-8C855F25C3D9}" destId="{9C5B3BAC-74F7-4DD0-B551-E91149B321A6}" srcOrd="0" destOrd="0" parTransId="{77BEEEBB-4547-4794-B88C-C691FDD55D67}" sibTransId="{B3BC97E9-67A1-4054-BBCB-445343106C42}"/>
    <dgm:cxn modelId="{064E55C6-59F1-4DD3-B201-40A0F32DA624}" srcId="{5D834915-F030-4C2E-A6B9-42C5DBF2CB10}" destId="{1CDA73EA-DEBF-4D41-9BC6-279A2FD2D9C1}" srcOrd="3" destOrd="0" parTransId="{48C422AE-1A17-4E4D-AC88-F495FE1E6EE3}" sibTransId="{4C5789A1-71CE-45CF-A6E1-1F8A10778A3B}"/>
    <dgm:cxn modelId="{F3BF2FD8-FBA7-4C91-8194-EEA00E69F022}" type="presOf" srcId="{DCB6937C-1ECC-44D6-881E-771B02FAE3E3}" destId="{8C34070F-7F52-4646-A6A6-7AF8AA63498E}" srcOrd="0" destOrd="0" presId="urn:microsoft.com/office/officeart/2005/8/layout/balance1"/>
    <dgm:cxn modelId="{C7B218DC-27AB-4A29-9269-FF8A22A3B383}" type="presOf" srcId="{2E3C0895-9F0C-40B8-A528-1D8C470F53A3}" destId="{279EFDD9-112E-4A6A-9EDC-46D6EFBE6CB3}" srcOrd="0" destOrd="0" presId="urn:microsoft.com/office/officeart/2005/8/layout/balance1"/>
    <dgm:cxn modelId="{7D2E0CE5-83ED-40A9-AF3A-06DCCC0165A4}" srcId="{5D834915-F030-4C2E-A6B9-42C5DBF2CB10}" destId="{9B13057A-DA83-48F0-8A0E-A7D7939010DF}" srcOrd="1" destOrd="0" parTransId="{4362841C-7BC8-4D3B-BE05-A474B28DA9BB}" sibTransId="{04E05B3D-717B-4D06-9783-B96C7456FE0A}"/>
    <dgm:cxn modelId="{D37D21E6-31A5-4E42-A87D-BC072453C91D}" type="presOf" srcId="{5D834915-F030-4C2E-A6B9-42C5DBF2CB10}" destId="{E38B460E-9953-48F7-A53F-0F4903A18E74}" srcOrd="0" destOrd="0" presId="urn:microsoft.com/office/officeart/2005/8/layout/balance1"/>
    <dgm:cxn modelId="{66D157E6-9BBB-47C6-AA4E-D990D16F14B5}" type="presOf" srcId="{9C5B3BAC-74F7-4DD0-B551-E91149B321A6}" destId="{8399667E-0C51-46F2-A127-35D57308B51C}" srcOrd="0" destOrd="0" presId="urn:microsoft.com/office/officeart/2005/8/layout/balance1"/>
    <dgm:cxn modelId="{4E2435FE-4F1B-4E2D-B909-725C0D271ADC}" type="presOf" srcId="{9B13057A-DA83-48F0-8A0E-A7D7939010DF}" destId="{7650A4AF-45F9-4EA9-BBE5-ECEC9E7D4461}" srcOrd="0" destOrd="0" presId="urn:microsoft.com/office/officeart/2005/8/layout/balance1"/>
    <dgm:cxn modelId="{63244B63-B669-4708-A326-3088242D17E4}" type="presParOf" srcId="{B0140693-8602-41C3-800A-C8B4E719D3FD}" destId="{9A87E046-2209-48E2-93A1-B090E38BE2AB}" srcOrd="0" destOrd="0" presId="urn:microsoft.com/office/officeart/2005/8/layout/balance1"/>
    <dgm:cxn modelId="{87347A3B-0068-4B43-8A4A-3D9124AD5479}" type="presParOf" srcId="{B0140693-8602-41C3-800A-C8B4E719D3FD}" destId="{E7011F52-1CE7-4F18-BD99-AF210D577A1B}" srcOrd="1" destOrd="0" presId="urn:microsoft.com/office/officeart/2005/8/layout/balance1"/>
    <dgm:cxn modelId="{BC380578-FDF8-4DBA-A4D2-AB4388EDA030}" type="presParOf" srcId="{E7011F52-1CE7-4F18-BD99-AF210D577A1B}" destId="{52E2538C-D91D-47AB-B182-BEAA4B009F84}" srcOrd="0" destOrd="0" presId="urn:microsoft.com/office/officeart/2005/8/layout/balance1"/>
    <dgm:cxn modelId="{BCF19A5B-4306-4E19-AEB8-6C86B8D62494}" type="presParOf" srcId="{E7011F52-1CE7-4F18-BD99-AF210D577A1B}" destId="{E38B460E-9953-48F7-A53F-0F4903A18E74}" srcOrd="1" destOrd="0" presId="urn:microsoft.com/office/officeart/2005/8/layout/balance1"/>
    <dgm:cxn modelId="{445591BE-E75B-4F21-B415-286DDE4A6EFA}" type="presParOf" srcId="{B0140693-8602-41C3-800A-C8B4E719D3FD}" destId="{7EB19CFF-36EC-4306-A417-1B1714869544}" srcOrd="2" destOrd="0" presId="urn:microsoft.com/office/officeart/2005/8/layout/balance1"/>
    <dgm:cxn modelId="{C8CB597A-5AC3-471B-985A-C47A8134F78A}" type="presParOf" srcId="{7EB19CFF-36EC-4306-A417-1B1714869544}" destId="{F2D066ED-6CF1-4072-B771-EF98502D9D73}" srcOrd="0" destOrd="0" presId="urn:microsoft.com/office/officeart/2005/8/layout/balance1"/>
    <dgm:cxn modelId="{1C5C4F9F-CF2E-48A9-ADCC-95786C637D87}" type="presParOf" srcId="{7EB19CFF-36EC-4306-A417-1B1714869544}" destId="{979F7F4B-F2B5-4CB0-BEF7-A800FA88A873}" srcOrd="1" destOrd="0" presId="urn:microsoft.com/office/officeart/2005/8/layout/balance1"/>
    <dgm:cxn modelId="{A2F87349-3CE5-43AC-B5A0-4D3291B51744}" type="presParOf" srcId="{7EB19CFF-36EC-4306-A417-1B1714869544}" destId="{096254D4-3960-41CD-9C6D-E010CC0A03CF}" srcOrd="2" destOrd="0" presId="urn:microsoft.com/office/officeart/2005/8/layout/balance1"/>
    <dgm:cxn modelId="{D4789327-6E1B-48FF-A269-617F28E10B65}" type="presParOf" srcId="{7EB19CFF-36EC-4306-A417-1B1714869544}" destId="{60C5EF52-BA0D-4E35-AEE4-6E5EE4D32F89}" srcOrd="3" destOrd="0" presId="urn:microsoft.com/office/officeart/2005/8/layout/balance1"/>
    <dgm:cxn modelId="{5CDECBD6-D0F8-4CE3-AF6F-E7479769150F}" type="presParOf" srcId="{7EB19CFF-36EC-4306-A417-1B1714869544}" destId="{7650A4AF-45F9-4EA9-BBE5-ECEC9E7D4461}" srcOrd="4" destOrd="0" presId="urn:microsoft.com/office/officeart/2005/8/layout/balance1"/>
    <dgm:cxn modelId="{C8E94CB6-D8E2-4772-B2CB-C1E4332B8EAD}" type="presParOf" srcId="{7EB19CFF-36EC-4306-A417-1B1714869544}" destId="{8C34070F-7F52-4646-A6A6-7AF8AA63498E}" srcOrd="5" destOrd="0" presId="urn:microsoft.com/office/officeart/2005/8/layout/balance1"/>
    <dgm:cxn modelId="{631E7349-AFB9-425A-B117-76EC9B02B047}" type="presParOf" srcId="{7EB19CFF-36EC-4306-A417-1B1714869544}" destId="{80AD60C5-4A55-4A67-934D-38E8543C6E47}" srcOrd="6" destOrd="0" presId="urn:microsoft.com/office/officeart/2005/8/layout/balance1"/>
    <dgm:cxn modelId="{34167198-C74D-4388-BF8F-917F8173FAC0}" type="presParOf" srcId="{7EB19CFF-36EC-4306-A417-1B1714869544}" destId="{8399667E-0C51-46F2-A127-35D57308B51C}" srcOrd="7" destOrd="0" presId="urn:microsoft.com/office/officeart/2005/8/layout/balance1"/>
    <dgm:cxn modelId="{84BD3FF7-E80C-4DEF-A465-BDF7008C4019}" type="presParOf" srcId="{7EB19CFF-36EC-4306-A417-1B1714869544}" destId="{C19D22F2-EDD0-451A-8462-85A0649ABDAE}" srcOrd="8" destOrd="0" presId="urn:microsoft.com/office/officeart/2005/8/layout/balance1"/>
    <dgm:cxn modelId="{764CFA60-D7F1-4BA5-8882-BCA8BD282F15}" type="presParOf" srcId="{7EB19CFF-36EC-4306-A417-1B1714869544}" destId="{4E6A605D-20B9-46D7-B7E9-B73102758610}" srcOrd="9" destOrd="0" presId="urn:microsoft.com/office/officeart/2005/8/layout/balance1"/>
    <dgm:cxn modelId="{7A0CD60C-DC9C-4816-B2EB-64B33BBBA8F1}" type="presParOf" srcId="{7EB19CFF-36EC-4306-A417-1B1714869544}" destId="{279EFDD9-112E-4A6A-9EDC-46D6EFBE6CB3}" srcOrd="10" destOrd="0" presId="urn:microsoft.com/office/officeart/2005/8/layout/balance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99F00C3B-7158-4F51-8B59-6080217DDBB4}" type="doc">
      <dgm:prSet loTypeId="urn:microsoft.com/office/officeart/2005/8/layout/vList2" loCatId="list" qsTypeId="urn:microsoft.com/office/officeart/2005/8/quickstyle/simple1" qsCatId="simple" csTypeId="urn:microsoft.com/office/officeart/2005/8/colors/colorful4" csCatId="colorful" phldr="1"/>
      <dgm:spPr/>
      <dgm:t>
        <a:bodyPr/>
        <a:lstStyle/>
        <a:p>
          <a:endParaRPr lang="zh-TW" altLang="en-US"/>
        </a:p>
      </dgm:t>
    </dgm:pt>
    <dgm:pt modelId="{15F239A4-D111-49D4-BD3C-6B524406B52E}">
      <dgm:prSet phldrT="[文字]"/>
      <dgm:spPr/>
      <dgm:t>
        <a:bodyPr/>
        <a:lstStyle/>
        <a:p>
          <a:r>
            <a:rPr lang="zh-TW" altLang="en-US" dirty="0">
              <a:solidFill>
                <a:schemeClr val="tx1"/>
              </a:solidFill>
            </a:rPr>
            <a:t>這個生涯決定的考量因素？</a:t>
          </a:r>
        </a:p>
      </dgm:t>
    </dgm:pt>
    <dgm:pt modelId="{AC397195-6A63-461B-BCFA-5EC4FB01AEC5}" type="parTrans" cxnId="{5540FD2A-8093-4551-AA1E-004CDE81AEF3}">
      <dgm:prSet/>
      <dgm:spPr/>
      <dgm:t>
        <a:bodyPr/>
        <a:lstStyle/>
        <a:p>
          <a:endParaRPr lang="zh-TW" altLang="en-US">
            <a:solidFill>
              <a:schemeClr val="tx1"/>
            </a:solidFill>
          </a:endParaRPr>
        </a:p>
      </dgm:t>
    </dgm:pt>
    <dgm:pt modelId="{4DCD12A1-49F9-40B1-A796-CCB8A69E1707}" type="sibTrans" cxnId="{5540FD2A-8093-4551-AA1E-004CDE81AEF3}">
      <dgm:prSet/>
      <dgm:spPr/>
      <dgm:t>
        <a:bodyPr/>
        <a:lstStyle/>
        <a:p>
          <a:endParaRPr lang="zh-TW" altLang="en-US">
            <a:solidFill>
              <a:schemeClr val="tx1"/>
            </a:solidFill>
          </a:endParaRPr>
        </a:p>
      </dgm:t>
    </dgm:pt>
    <dgm:pt modelId="{0940D261-6F11-4BC8-8438-801C5A8D8AD5}">
      <dgm:prSet phldrT="[文字]"/>
      <dgm:spPr/>
      <dgm:t>
        <a:bodyPr/>
        <a:lstStyle/>
        <a:p>
          <a:r>
            <a:rPr lang="zh-TW" altLang="en-US" dirty="0">
              <a:solidFill>
                <a:schemeClr val="tx1"/>
              </a:solidFill>
            </a:rPr>
            <a:t>興趣、能力、他人建議</a:t>
          </a:r>
          <a:r>
            <a:rPr lang="en-US" altLang="zh-TW" dirty="0">
              <a:solidFill>
                <a:schemeClr val="tx1"/>
              </a:solidFill>
            </a:rPr>
            <a:t>……</a:t>
          </a:r>
          <a:r>
            <a:rPr lang="zh-TW" altLang="en-US" dirty="0">
              <a:solidFill>
                <a:schemeClr val="tx1"/>
              </a:solidFill>
            </a:rPr>
            <a:t>等等。</a:t>
          </a:r>
        </a:p>
      </dgm:t>
    </dgm:pt>
    <dgm:pt modelId="{E14D524C-949A-4895-8FAD-18178A8726B3}" type="parTrans" cxnId="{27FD2545-CEB5-4403-AEE5-B27809925D3C}">
      <dgm:prSet/>
      <dgm:spPr/>
      <dgm:t>
        <a:bodyPr/>
        <a:lstStyle/>
        <a:p>
          <a:endParaRPr lang="zh-TW" altLang="en-US">
            <a:solidFill>
              <a:schemeClr val="tx1"/>
            </a:solidFill>
          </a:endParaRPr>
        </a:p>
      </dgm:t>
    </dgm:pt>
    <dgm:pt modelId="{CED01C2B-A962-41BC-BAE6-8A4052A0C687}" type="sibTrans" cxnId="{27FD2545-CEB5-4403-AEE5-B27809925D3C}">
      <dgm:prSet/>
      <dgm:spPr/>
      <dgm:t>
        <a:bodyPr/>
        <a:lstStyle/>
        <a:p>
          <a:endParaRPr lang="zh-TW" altLang="en-US">
            <a:solidFill>
              <a:schemeClr val="tx1"/>
            </a:solidFill>
          </a:endParaRPr>
        </a:p>
      </dgm:t>
    </dgm:pt>
    <dgm:pt modelId="{501E4E4F-D189-4FB6-A50A-FD5DA11F62C4}">
      <dgm:prSet phldrT="[文字]"/>
      <dgm:spPr/>
      <dgm:t>
        <a:bodyPr/>
        <a:lstStyle/>
        <a:p>
          <a:r>
            <a:rPr lang="zh-TW" altLang="en-US" dirty="0">
              <a:solidFill>
                <a:schemeClr val="tx1"/>
              </a:solidFill>
            </a:rPr>
            <a:t>執行生涯決定的實際方法？</a:t>
          </a:r>
        </a:p>
      </dgm:t>
    </dgm:pt>
    <dgm:pt modelId="{5FD10F79-A398-4680-AFD4-35D8A69E4DD4}" type="parTrans" cxnId="{5B1A30D8-968B-44CD-BE51-D6FD03312B23}">
      <dgm:prSet/>
      <dgm:spPr/>
      <dgm:t>
        <a:bodyPr/>
        <a:lstStyle/>
        <a:p>
          <a:endParaRPr lang="zh-TW" altLang="en-US">
            <a:solidFill>
              <a:schemeClr val="tx1"/>
            </a:solidFill>
          </a:endParaRPr>
        </a:p>
      </dgm:t>
    </dgm:pt>
    <dgm:pt modelId="{E169E54A-0149-4150-A262-0D9BD6E1B767}" type="sibTrans" cxnId="{5B1A30D8-968B-44CD-BE51-D6FD03312B23}">
      <dgm:prSet/>
      <dgm:spPr/>
      <dgm:t>
        <a:bodyPr/>
        <a:lstStyle/>
        <a:p>
          <a:endParaRPr lang="zh-TW" altLang="en-US">
            <a:solidFill>
              <a:schemeClr val="tx1"/>
            </a:solidFill>
          </a:endParaRPr>
        </a:p>
      </dgm:t>
    </dgm:pt>
    <dgm:pt modelId="{A8FADA99-0739-48D2-AC6C-24BD0C59000E}">
      <dgm:prSet phldrT="[文字]"/>
      <dgm:spPr/>
      <dgm:t>
        <a:bodyPr/>
        <a:lstStyle/>
        <a:p>
          <a:r>
            <a:rPr lang="zh-TW" altLang="en-US" dirty="0">
              <a:solidFill>
                <a:schemeClr val="tx1"/>
              </a:solidFill>
            </a:rPr>
            <a:t>入學管道、資料收集、考試準備</a:t>
          </a:r>
          <a:r>
            <a:rPr lang="en-US" altLang="zh-TW" dirty="0">
              <a:solidFill>
                <a:schemeClr val="tx1"/>
              </a:solidFill>
            </a:rPr>
            <a:t>……</a:t>
          </a:r>
          <a:r>
            <a:rPr lang="zh-TW" altLang="en-US" dirty="0">
              <a:solidFill>
                <a:schemeClr val="tx1"/>
              </a:solidFill>
            </a:rPr>
            <a:t>等等。</a:t>
          </a:r>
        </a:p>
      </dgm:t>
    </dgm:pt>
    <dgm:pt modelId="{D2C585A1-DD74-4A64-8FEB-A5E1BC05274B}" type="parTrans" cxnId="{6E857FA0-6835-481F-B716-43D447CED01A}">
      <dgm:prSet/>
      <dgm:spPr/>
      <dgm:t>
        <a:bodyPr/>
        <a:lstStyle/>
        <a:p>
          <a:endParaRPr lang="zh-TW" altLang="en-US">
            <a:solidFill>
              <a:schemeClr val="tx1"/>
            </a:solidFill>
          </a:endParaRPr>
        </a:p>
      </dgm:t>
    </dgm:pt>
    <dgm:pt modelId="{790A337E-D94A-4844-A9A5-520C04EE0109}" type="sibTrans" cxnId="{6E857FA0-6835-481F-B716-43D447CED01A}">
      <dgm:prSet/>
      <dgm:spPr/>
      <dgm:t>
        <a:bodyPr/>
        <a:lstStyle/>
        <a:p>
          <a:endParaRPr lang="zh-TW" altLang="en-US">
            <a:solidFill>
              <a:schemeClr val="tx1"/>
            </a:solidFill>
          </a:endParaRPr>
        </a:p>
      </dgm:t>
    </dgm:pt>
    <dgm:pt modelId="{5BF577B7-42A8-45BB-A754-12DA838A6C82}">
      <dgm:prSet phldrT="[文字]"/>
      <dgm:spPr/>
      <dgm:t>
        <a:bodyPr/>
        <a:lstStyle/>
        <a:p>
          <a:r>
            <a:rPr lang="zh-TW" altLang="en-US" dirty="0">
              <a:solidFill>
                <a:schemeClr val="tx1"/>
              </a:solidFill>
            </a:rPr>
            <a:t>生涯決定的其他備案？</a:t>
          </a:r>
        </a:p>
      </dgm:t>
    </dgm:pt>
    <dgm:pt modelId="{37FC9017-762B-48BB-B914-D5C92AB3D152}" type="parTrans" cxnId="{78EBFFBC-D485-44DE-89C8-04EDE1007538}">
      <dgm:prSet/>
      <dgm:spPr/>
      <dgm:t>
        <a:bodyPr/>
        <a:lstStyle/>
        <a:p>
          <a:endParaRPr lang="zh-TW" altLang="en-US">
            <a:solidFill>
              <a:schemeClr val="tx1"/>
            </a:solidFill>
          </a:endParaRPr>
        </a:p>
      </dgm:t>
    </dgm:pt>
    <dgm:pt modelId="{6F22045A-35EF-41D7-A0C1-DF754BD0E288}" type="sibTrans" cxnId="{78EBFFBC-D485-44DE-89C8-04EDE1007538}">
      <dgm:prSet/>
      <dgm:spPr/>
      <dgm:t>
        <a:bodyPr/>
        <a:lstStyle/>
        <a:p>
          <a:endParaRPr lang="zh-TW" altLang="en-US">
            <a:solidFill>
              <a:schemeClr val="tx1"/>
            </a:solidFill>
          </a:endParaRPr>
        </a:p>
      </dgm:t>
    </dgm:pt>
    <dgm:pt modelId="{F863C8A5-C595-4D37-84AB-27B3C68B4566}">
      <dgm:prSet phldrT="[文字]"/>
      <dgm:spPr/>
      <dgm:t>
        <a:bodyPr/>
        <a:lstStyle/>
        <a:p>
          <a:r>
            <a:rPr lang="zh-TW" altLang="en-US" dirty="0">
              <a:solidFill>
                <a:schemeClr val="tx1"/>
              </a:solidFill>
            </a:rPr>
            <a:t>志願排序、其他入學管道</a:t>
          </a:r>
          <a:r>
            <a:rPr lang="en-US" altLang="zh-TW" dirty="0">
              <a:solidFill>
                <a:schemeClr val="tx1"/>
              </a:solidFill>
            </a:rPr>
            <a:t>……</a:t>
          </a:r>
          <a:r>
            <a:rPr lang="zh-TW" altLang="en-US" dirty="0">
              <a:solidFill>
                <a:schemeClr val="tx1"/>
              </a:solidFill>
            </a:rPr>
            <a:t>等等。</a:t>
          </a:r>
        </a:p>
      </dgm:t>
    </dgm:pt>
    <dgm:pt modelId="{FB4EC512-3526-447E-BA7D-EFDBF701126A}" type="parTrans" cxnId="{48BD0BAF-E0BE-4F07-A04A-9CF9C166B176}">
      <dgm:prSet/>
      <dgm:spPr/>
      <dgm:t>
        <a:bodyPr/>
        <a:lstStyle/>
        <a:p>
          <a:endParaRPr lang="zh-TW" altLang="en-US">
            <a:solidFill>
              <a:schemeClr val="tx1"/>
            </a:solidFill>
          </a:endParaRPr>
        </a:p>
      </dgm:t>
    </dgm:pt>
    <dgm:pt modelId="{AD570231-AE5C-4C29-9EC3-520E29A7C5A2}" type="sibTrans" cxnId="{48BD0BAF-E0BE-4F07-A04A-9CF9C166B176}">
      <dgm:prSet/>
      <dgm:spPr/>
      <dgm:t>
        <a:bodyPr/>
        <a:lstStyle/>
        <a:p>
          <a:endParaRPr lang="zh-TW" altLang="en-US">
            <a:solidFill>
              <a:schemeClr val="tx1"/>
            </a:solidFill>
          </a:endParaRPr>
        </a:p>
      </dgm:t>
    </dgm:pt>
    <dgm:pt modelId="{7CE11746-C1EF-4FD3-938E-9AEE7C3A63C7}" type="pres">
      <dgm:prSet presAssocID="{99F00C3B-7158-4F51-8B59-6080217DDBB4}" presName="linear" presStyleCnt="0">
        <dgm:presLayoutVars>
          <dgm:animLvl val="lvl"/>
          <dgm:resizeHandles val="exact"/>
        </dgm:presLayoutVars>
      </dgm:prSet>
      <dgm:spPr/>
    </dgm:pt>
    <dgm:pt modelId="{9D09B53B-3012-47BD-8D58-A6007D196C89}" type="pres">
      <dgm:prSet presAssocID="{15F239A4-D111-49D4-BD3C-6B524406B52E}" presName="parentText" presStyleLbl="node1" presStyleIdx="0" presStyleCnt="3">
        <dgm:presLayoutVars>
          <dgm:chMax val="0"/>
          <dgm:bulletEnabled val="1"/>
        </dgm:presLayoutVars>
      </dgm:prSet>
      <dgm:spPr/>
    </dgm:pt>
    <dgm:pt modelId="{EC027A12-75F6-4B79-9756-D0F6E2548A73}" type="pres">
      <dgm:prSet presAssocID="{15F239A4-D111-49D4-BD3C-6B524406B52E}" presName="childText" presStyleLbl="revTx" presStyleIdx="0" presStyleCnt="3">
        <dgm:presLayoutVars>
          <dgm:bulletEnabled val="1"/>
        </dgm:presLayoutVars>
      </dgm:prSet>
      <dgm:spPr/>
    </dgm:pt>
    <dgm:pt modelId="{2A97E1CA-047A-4F9A-BB9B-ACE9D6367140}" type="pres">
      <dgm:prSet presAssocID="{501E4E4F-D189-4FB6-A50A-FD5DA11F62C4}" presName="parentText" presStyleLbl="node1" presStyleIdx="1" presStyleCnt="3">
        <dgm:presLayoutVars>
          <dgm:chMax val="0"/>
          <dgm:bulletEnabled val="1"/>
        </dgm:presLayoutVars>
      </dgm:prSet>
      <dgm:spPr/>
    </dgm:pt>
    <dgm:pt modelId="{7AFF15A4-4ABC-4F89-B74A-8E4512367326}" type="pres">
      <dgm:prSet presAssocID="{501E4E4F-D189-4FB6-A50A-FD5DA11F62C4}" presName="childText" presStyleLbl="revTx" presStyleIdx="1" presStyleCnt="3">
        <dgm:presLayoutVars>
          <dgm:bulletEnabled val="1"/>
        </dgm:presLayoutVars>
      </dgm:prSet>
      <dgm:spPr/>
    </dgm:pt>
    <dgm:pt modelId="{4C68373C-CF6F-4346-ACB7-595B9683D8C9}" type="pres">
      <dgm:prSet presAssocID="{5BF577B7-42A8-45BB-A754-12DA838A6C82}" presName="parentText" presStyleLbl="node1" presStyleIdx="2" presStyleCnt="3">
        <dgm:presLayoutVars>
          <dgm:chMax val="0"/>
          <dgm:bulletEnabled val="1"/>
        </dgm:presLayoutVars>
      </dgm:prSet>
      <dgm:spPr/>
    </dgm:pt>
    <dgm:pt modelId="{5FD5EE1B-92D7-4428-B245-044387E24682}" type="pres">
      <dgm:prSet presAssocID="{5BF577B7-42A8-45BB-A754-12DA838A6C82}" presName="childText" presStyleLbl="revTx" presStyleIdx="2" presStyleCnt="3">
        <dgm:presLayoutVars>
          <dgm:bulletEnabled val="1"/>
        </dgm:presLayoutVars>
      </dgm:prSet>
      <dgm:spPr/>
    </dgm:pt>
  </dgm:ptLst>
  <dgm:cxnLst>
    <dgm:cxn modelId="{5540FD2A-8093-4551-AA1E-004CDE81AEF3}" srcId="{99F00C3B-7158-4F51-8B59-6080217DDBB4}" destId="{15F239A4-D111-49D4-BD3C-6B524406B52E}" srcOrd="0" destOrd="0" parTransId="{AC397195-6A63-461B-BCFA-5EC4FB01AEC5}" sibTransId="{4DCD12A1-49F9-40B1-A796-CCB8A69E1707}"/>
    <dgm:cxn modelId="{5D81632E-C789-4B82-878C-4C7E246BE526}" type="presOf" srcId="{15F239A4-D111-49D4-BD3C-6B524406B52E}" destId="{9D09B53B-3012-47BD-8D58-A6007D196C89}" srcOrd="0" destOrd="0" presId="urn:microsoft.com/office/officeart/2005/8/layout/vList2"/>
    <dgm:cxn modelId="{3F5BF03F-7219-41EA-869A-C1BF43B51F65}" type="presOf" srcId="{99F00C3B-7158-4F51-8B59-6080217DDBB4}" destId="{7CE11746-C1EF-4FD3-938E-9AEE7C3A63C7}" srcOrd="0" destOrd="0" presId="urn:microsoft.com/office/officeart/2005/8/layout/vList2"/>
    <dgm:cxn modelId="{120C1E63-C96F-4045-B27A-F4229B5867DE}" type="presOf" srcId="{A8FADA99-0739-48D2-AC6C-24BD0C59000E}" destId="{7AFF15A4-4ABC-4F89-B74A-8E4512367326}" srcOrd="0" destOrd="0" presId="urn:microsoft.com/office/officeart/2005/8/layout/vList2"/>
    <dgm:cxn modelId="{27FD2545-CEB5-4403-AEE5-B27809925D3C}" srcId="{15F239A4-D111-49D4-BD3C-6B524406B52E}" destId="{0940D261-6F11-4BC8-8438-801C5A8D8AD5}" srcOrd="0" destOrd="0" parTransId="{E14D524C-949A-4895-8FAD-18178A8726B3}" sibTransId="{CED01C2B-A962-41BC-BAE6-8A4052A0C687}"/>
    <dgm:cxn modelId="{A8BDC96A-87A9-4271-83D3-B87931C3ECE2}" type="presOf" srcId="{501E4E4F-D189-4FB6-A50A-FD5DA11F62C4}" destId="{2A97E1CA-047A-4F9A-BB9B-ACE9D6367140}" srcOrd="0" destOrd="0" presId="urn:microsoft.com/office/officeart/2005/8/layout/vList2"/>
    <dgm:cxn modelId="{6E857FA0-6835-481F-B716-43D447CED01A}" srcId="{501E4E4F-D189-4FB6-A50A-FD5DA11F62C4}" destId="{A8FADA99-0739-48D2-AC6C-24BD0C59000E}" srcOrd="0" destOrd="0" parTransId="{D2C585A1-DD74-4A64-8FEB-A5E1BC05274B}" sibTransId="{790A337E-D94A-4844-A9A5-520C04EE0109}"/>
    <dgm:cxn modelId="{6E953DA5-8AFD-43DE-A04B-4925A7D02A8E}" type="presOf" srcId="{F863C8A5-C595-4D37-84AB-27B3C68B4566}" destId="{5FD5EE1B-92D7-4428-B245-044387E24682}" srcOrd="0" destOrd="0" presId="urn:microsoft.com/office/officeart/2005/8/layout/vList2"/>
    <dgm:cxn modelId="{48BD0BAF-E0BE-4F07-A04A-9CF9C166B176}" srcId="{5BF577B7-42A8-45BB-A754-12DA838A6C82}" destId="{F863C8A5-C595-4D37-84AB-27B3C68B4566}" srcOrd="0" destOrd="0" parTransId="{FB4EC512-3526-447E-BA7D-EFDBF701126A}" sibTransId="{AD570231-AE5C-4C29-9EC3-520E29A7C5A2}"/>
    <dgm:cxn modelId="{78EBFFBC-D485-44DE-89C8-04EDE1007538}" srcId="{99F00C3B-7158-4F51-8B59-6080217DDBB4}" destId="{5BF577B7-42A8-45BB-A754-12DA838A6C82}" srcOrd="2" destOrd="0" parTransId="{37FC9017-762B-48BB-B914-D5C92AB3D152}" sibTransId="{6F22045A-35EF-41D7-A0C1-DF754BD0E288}"/>
    <dgm:cxn modelId="{5B1A30D8-968B-44CD-BE51-D6FD03312B23}" srcId="{99F00C3B-7158-4F51-8B59-6080217DDBB4}" destId="{501E4E4F-D189-4FB6-A50A-FD5DA11F62C4}" srcOrd="1" destOrd="0" parTransId="{5FD10F79-A398-4680-AFD4-35D8A69E4DD4}" sibTransId="{E169E54A-0149-4150-A262-0D9BD6E1B767}"/>
    <dgm:cxn modelId="{DE6427DB-299F-4BB0-9620-58DF818C69B7}" type="presOf" srcId="{5BF577B7-42A8-45BB-A754-12DA838A6C82}" destId="{4C68373C-CF6F-4346-ACB7-595B9683D8C9}" srcOrd="0" destOrd="0" presId="urn:microsoft.com/office/officeart/2005/8/layout/vList2"/>
    <dgm:cxn modelId="{A9CEFDF3-B846-4B34-B177-1B20592CD15F}" type="presOf" srcId="{0940D261-6F11-4BC8-8438-801C5A8D8AD5}" destId="{EC027A12-75F6-4B79-9756-D0F6E2548A73}" srcOrd="0" destOrd="0" presId="urn:microsoft.com/office/officeart/2005/8/layout/vList2"/>
    <dgm:cxn modelId="{29E52CAC-6D2D-4A49-8776-91E4265ECAD2}" type="presParOf" srcId="{7CE11746-C1EF-4FD3-938E-9AEE7C3A63C7}" destId="{9D09B53B-3012-47BD-8D58-A6007D196C89}" srcOrd="0" destOrd="0" presId="urn:microsoft.com/office/officeart/2005/8/layout/vList2"/>
    <dgm:cxn modelId="{E5BD1639-5523-4F4A-9026-B7948487AE95}" type="presParOf" srcId="{7CE11746-C1EF-4FD3-938E-9AEE7C3A63C7}" destId="{EC027A12-75F6-4B79-9756-D0F6E2548A73}" srcOrd="1" destOrd="0" presId="urn:microsoft.com/office/officeart/2005/8/layout/vList2"/>
    <dgm:cxn modelId="{91217107-481D-43B0-95EE-85C3ED4C2AD9}" type="presParOf" srcId="{7CE11746-C1EF-4FD3-938E-9AEE7C3A63C7}" destId="{2A97E1CA-047A-4F9A-BB9B-ACE9D6367140}" srcOrd="2" destOrd="0" presId="urn:microsoft.com/office/officeart/2005/8/layout/vList2"/>
    <dgm:cxn modelId="{76EB0861-FBFA-4B84-B510-2ABF214BF193}" type="presParOf" srcId="{7CE11746-C1EF-4FD3-938E-9AEE7C3A63C7}" destId="{7AFF15A4-4ABC-4F89-B74A-8E4512367326}" srcOrd="3" destOrd="0" presId="urn:microsoft.com/office/officeart/2005/8/layout/vList2"/>
    <dgm:cxn modelId="{7FCE6D60-FC9A-4122-AADE-CB8C5A1B1E0F}" type="presParOf" srcId="{7CE11746-C1EF-4FD3-938E-9AEE7C3A63C7}" destId="{4C68373C-CF6F-4346-ACB7-595B9683D8C9}" srcOrd="4" destOrd="0" presId="urn:microsoft.com/office/officeart/2005/8/layout/vList2"/>
    <dgm:cxn modelId="{CD9C862E-C531-4EC1-872C-9F71F33B4EFE}" type="presParOf" srcId="{7CE11746-C1EF-4FD3-938E-9AEE7C3A63C7}" destId="{5FD5EE1B-92D7-4428-B245-044387E24682}" srcOrd="5"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77D12BC3-752E-46E4-80A6-BD032329937D}" type="doc">
      <dgm:prSet loTypeId="urn:microsoft.com/office/officeart/2005/8/layout/vList5" loCatId="list" qsTypeId="urn:microsoft.com/office/officeart/2005/8/quickstyle/simple1" qsCatId="simple" csTypeId="urn:microsoft.com/office/officeart/2005/8/colors/colorful4" csCatId="colorful" phldr="1"/>
      <dgm:spPr/>
      <dgm:t>
        <a:bodyPr/>
        <a:lstStyle/>
        <a:p>
          <a:endParaRPr lang="zh-TW" altLang="en-US"/>
        </a:p>
      </dgm:t>
    </dgm:pt>
    <dgm:pt modelId="{42B171A5-2C84-41F9-A708-E56DD067782F}">
      <dgm:prSet phldrT="[文字]"/>
      <dgm:spPr/>
      <dgm:t>
        <a:bodyPr/>
        <a:lstStyle/>
        <a:p>
          <a:r>
            <a:rPr lang="zh-TW" altLang="en-US" dirty="0">
              <a:solidFill>
                <a:schemeClr val="tx1"/>
              </a:solidFill>
            </a:rPr>
            <a:t>弱勢家庭兒童及少年緊急生活扶助</a:t>
          </a:r>
        </a:p>
      </dgm:t>
    </dgm:pt>
    <dgm:pt modelId="{218DB080-A632-42D8-B008-421976057853}" type="parTrans" cxnId="{12CA5FC7-5899-447A-B3D1-8A45DD1CFC49}">
      <dgm:prSet/>
      <dgm:spPr/>
      <dgm:t>
        <a:bodyPr/>
        <a:lstStyle/>
        <a:p>
          <a:endParaRPr lang="zh-TW" altLang="en-US">
            <a:solidFill>
              <a:schemeClr val="tx1"/>
            </a:solidFill>
          </a:endParaRPr>
        </a:p>
      </dgm:t>
    </dgm:pt>
    <dgm:pt modelId="{8D389B2F-7684-4B03-9A19-64E291AC153F}" type="sibTrans" cxnId="{12CA5FC7-5899-447A-B3D1-8A45DD1CFC49}">
      <dgm:prSet/>
      <dgm:spPr/>
      <dgm:t>
        <a:bodyPr/>
        <a:lstStyle/>
        <a:p>
          <a:endParaRPr lang="zh-TW" altLang="en-US">
            <a:solidFill>
              <a:schemeClr val="tx1"/>
            </a:solidFill>
          </a:endParaRPr>
        </a:p>
      </dgm:t>
    </dgm:pt>
    <dgm:pt modelId="{675B1279-6DEA-46E1-81D3-2A8556CC2212}">
      <dgm:prSet phldrT="[文字]"/>
      <dgm:spPr/>
      <dgm:t>
        <a:bodyPr/>
        <a:lstStyle/>
        <a:p>
          <a:r>
            <a:rPr lang="zh-TW" altLang="en-US">
              <a:solidFill>
                <a:schemeClr val="tx1"/>
              </a:solidFill>
            </a:rPr>
            <a:t>向戶籍所在地知鄉</a:t>
          </a:r>
          <a:r>
            <a:rPr lang="en-US" altLang="en-US">
              <a:solidFill>
                <a:schemeClr val="tx1"/>
              </a:solidFill>
            </a:rPr>
            <a:t>(</a:t>
          </a:r>
          <a:r>
            <a:rPr lang="zh-TW" altLang="en-US">
              <a:solidFill>
                <a:schemeClr val="tx1"/>
              </a:solidFill>
            </a:rPr>
            <a:t>鎮、市</a:t>
          </a:r>
          <a:r>
            <a:rPr lang="en-US" altLang="en-US">
              <a:solidFill>
                <a:schemeClr val="tx1"/>
              </a:solidFill>
            </a:rPr>
            <a:t>)</a:t>
          </a:r>
          <a:r>
            <a:rPr lang="zh-TW" altLang="en-US">
              <a:solidFill>
                <a:schemeClr val="tx1"/>
              </a:solidFill>
            </a:rPr>
            <a:t>公所提出申請。</a:t>
          </a:r>
          <a:endParaRPr lang="zh-TW" altLang="en-US" dirty="0">
            <a:solidFill>
              <a:schemeClr val="tx1"/>
            </a:solidFill>
          </a:endParaRPr>
        </a:p>
      </dgm:t>
    </dgm:pt>
    <dgm:pt modelId="{BD39C618-A323-4ECE-B6B8-892B5FA8580A}" type="parTrans" cxnId="{8FE58620-47B3-42A1-88CA-5ABDE923827D}">
      <dgm:prSet/>
      <dgm:spPr/>
      <dgm:t>
        <a:bodyPr/>
        <a:lstStyle/>
        <a:p>
          <a:endParaRPr lang="zh-TW" altLang="en-US">
            <a:solidFill>
              <a:schemeClr val="tx1"/>
            </a:solidFill>
          </a:endParaRPr>
        </a:p>
      </dgm:t>
    </dgm:pt>
    <dgm:pt modelId="{9F70A824-3E36-4E4D-96F4-7C9FCD526380}" type="sibTrans" cxnId="{8FE58620-47B3-42A1-88CA-5ABDE923827D}">
      <dgm:prSet/>
      <dgm:spPr/>
      <dgm:t>
        <a:bodyPr/>
        <a:lstStyle/>
        <a:p>
          <a:endParaRPr lang="zh-TW" altLang="en-US">
            <a:solidFill>
              <a:schemeClr val="tx1"/>
            </a:solidFill>
          </a:endParaRPr>
        </a:p>
      </dgm:t>
    </dgm:pt>
    <dgm:pt modelId="{AC90C3D7-BF7D-4E2C-B0DD-7E5137CD743A}">
      <dgm:prSet phldrT="[文字]"/>
      <dgm:spPr/>
      <dgm:t>
        <a:bodyPr/>
        <a:lstStyle/>
        <a:p>
          <a:r>
            <a:rPr lang="zh-TW" altLang="en-US" dirty="0">
              <a:solidFill>
                <a:schemeClr val="tx1"/>
              </a:solidFill>
            </a:rPr>
            <a:t>業務諮詢：花蓮縣政府社會處</a:t>
          </a:r>
          <a:r>
            <a:rPr lang="en-US" altLang="zh-TW" dirty="0">
              <a:solidFill>
                <a:schemeClr val="tx1"/>
              </a:solidFill>
            </a:rPr>
            <a:t>/</a:t>
          </a:r>
          <a:r>
            <a:rPr lang="zh-TW" altLang="en-US" dirty="0">
              <a:solidFill>
                <a:schemeClr val="tx1"/>
              </a:solidFill>
            </a:rPr>
            <a:t>婦幼科。</a:t>
          </a:r>
        </a:p>
      </dgm:t>
    </dgm:pt>
    <dgm:pt modelId="{0016EDF8-CF10-4B2C-8E7E-FB6C27466ABF}" type="parTrans" cxnId="{44ADBE01-FCFD-4519-B895-292AF6B38B04}">
      <dgm:prSet/>
      <dgm:spPr/>
      <dgm:t>
        <a:bodyPr/>
        <a:lstStyle/>
        <a:p>
          <a:endParaRPr lang="zh-TW" altLang="en-US">
            <a:solidFill>
              <a:schemeClr val="tx1"/>
            </a:solidFill>
          </a:endParaRPr>
        </a:p>
      </dgm:t>
    </dgm:pt>
    <dgm:pt modelId="{44CBB84F-E62E-4278-B5FA-75B01C867EF8}" type="sibTrans" cxnId="{44ADBE01-FCFD-4519-B895-292AF6B38B04}">
      <dgm:prSet/>
      <dgm:spPr/>
      <dgm:t>
        <a:bodyPr/>
        <a:lstStyle/>
        <a:p>
          <a:endParaRPr lang="zh-TW" altLang="en-US">
            <a:solidFill>
              <a:schemeClr val="tx1"/>
            </a:solidFill>
          </a:endParaRPr>
        </a:p>
      </dgm:t>
    </dgm:pt>
    <dgm:pt modelId="{8FAE9DC5-3AC0-4E08-BBE0-0F12687CD64D}">
      <dgm:prSet phldrT="[文字]"/>
      <dgm:spPr/>
      <dgm:t>
        <a:bodyPr/>
        <a:lstStyle/>
        <a:p>
          <a:r>
            <a:rPr lang="zh-TW" altLang="en-US">
              <a:solidFill>
                <a:schemeClr val="tx1"/>
              </a:solidFill>
            </a:rPr>
            <a:t>花蓮縣兒童及少年生活扶助</a:t>
          </a:r>
          <a:endParaRPr lang="zh-TW" altLang="en-US" dirty="0">
            <a:solidFill>
              <a:schemeClr val="tx1"/>
            </a:solidFill>
          </a:endParaRPr>
        </a:p>
      </dgm:t>
    </dgm:pt>
    <dgm:pt modelId="{264FE7B7-5400-4755-AAA7-F63A43EF7BA2}" type="parTrans" cxnId="{80A52D6E-2350-4158-8586-B8FBA2405364}">
      <dgm:prSet/>
      <dgm:spPr/>
      <dgm:t>
        <a:bodyPr/>
        <a:lstStyle/>
        <a:p>
          <a:endParaRPr lang="zh-TW" altLang="en-US">
            <a:solidFill>
              <a:schemeClr val="tx1"/>
            </a:solidFill>
          </a:endParaRPr>
        </a:p>
      </dgm:t>
    </dgm:pt>
    <dgm:pt modelId="{FA7F592A-A39A-457D-91C4-371F48FAE8BA}" type="sibTrans" cxnId="{80A52D6E-2350-4158-8586-B8FBA2405364}">
      <dgm:prSet/>
      <dgm:spPr/>
      <dgm:t>
        <a:bodyPr/>
        <a:lstStyle/>
        <a:p>
          <a:endParaRPr lang="zh-TW" altLang="en-US">
            <a:solidFill>
              <a:schemeClr val="tx1"/>
            </a:solidFill>
          </a:endParaRPr>
        </a:p>
      </dgm:t>
    </dgm:pt>
    <dgm:pt modelId="{D953065D-033E-4B1C-B83E-71D7E2966D71}">
      <dgm:prSet phldrT="[文字]"/>
      <dgm:spPr/>
      <dgm:t>
        <a:bodyPr/>
        <a:lstStyle/>
        <a:p>
          <a:r>
            <a:rPr lang="zh-TW" altLang="en-US">
              <a:solidFill>
                <a:schemeClr val="tx1"/>
              </a:solidFill>
            </a:rPr>
            <a:t>向戶籍所在地知鄉</a:t>
          </a:r>
          <a:r>
            <a:rPr lang="en-US" altLang="en-US">
              <a:solidFill>
                <a:schemeClr val="tx1"/>
              </a:solidFill>
            </a:rPr>
            <a:t>(</a:t>
          </a:r>
          <a:r>
            <a:rPr lang="zh-TW" altLang="en-US">
              <a:solidFill>
                <a:schemeClr val="tx1"/>
              </a:solidFill>
            </a:rPr>
            <a:t>鎮、市</a:t>
          </a:r>
          <a:r>
            <a:rPr lang="en-US" altLang="en-US">
              <a:solidFill>
                <a:schemeClr val="tx1"/>
              </a:solidFill>
            </a:rPr>
            <a:t>)</a:t>
          </a:r>
          <a:r>
            <a:rPr lang="zh-TW" altLang="en-US">
              <a:solidFill>
                <a:schemeClr val="tx1"/>
              </a:solidFill>
            </a:rPr>
            <a:t>公所提出申請。</a:t>
          </a:r>
          <a:endParaRPr lang="zh-TW" altLang="en-US" dirty="0">
            <a:solidFill>
              <a:schemeClr val="tx1"/>
            </a:solidFill>
          </a:endParaRPr>
        </a:p>
      </dgm:t>
    </dgm:pt>
    <dgm:pt modelId="{C9D9BB8C-FED7-4252-A924-3FD98338EF0B}" type="parTrans" cxnId="{6FAF9007-E42A-4853-BDDC-7BC574A1E5EB}">
      <dgm:prSet/>
      <dgm:spPr/>
      <dgm:t>
        <a:bodyPr/>
        <a:lstStyle/>
        <a:p>
          <a:endParaRPr lang="zh-TW" altLang="en-US">
            <a:solidFill>
              <a:schemeClr val="tx1"/>
            </a:solidFill>
          </a:endParaRPr>
        </a:p>
      </dgm:t>
    </dgm:pt>
    <dgm:pt modelId="{D17F9ADF-1907-4D91-A511-1CDA90D87E44}" type="sibTrans" cxnId="{6FAF9007-E42A-4853-BDDC-7BC574A1E5EB}">
      <dgm:prSet/>
      <dgm:spPr/>
      <dgm:t>
        <a:bodyPr/>
        <a:lstStyle/>
        <a:p>
          <a:endParaRPr lang="zh-TW" altLang="en-US">
            <a:solidFill>
              <a:schemeClr val="tx1"/>
            </a:solidFill>
          </a:endParaRPr>
        </a:p>
      </dgm:t>
    </dgm:pt>
    <dgm:pt modelId="{36227215-58D6-49DC-9E7D-BC8D13ACDC01}">
      <dgm:prSet phldrT="[文字]"/>
      <dgm:spPr/>
      <dgm:t>
        <a:bodyPr/>
        <a:lstStyle/>
        <a:p>
          <a:r>
            <a:rPr lang="zh-TW" altLang="en-US">
              <a:solidFill>
                <a:schemeClr val="tx1"/>
              </a:solidFill>
            </a:rPr>
            <a:t>民間社福機構</a:t>
          </a:r>
          <a:endParaRPr lang="zh-TW" altLang="en-US" dirty="0">
            <a:solidFill>
              <a:schemeClr val="tx1"/>
            </a:solidFill>
          </a:endParaRPr>
        </a:p>
      </dgm:t>
    </dgm:pt>
    <dgm:pt modelId="{F4B3721E-6105-4FBB-9EE1-0961F06973E8}" type="parTrans" cxnId="{7D93DFF7-140F-49D9-8C4B-D29B5A79A2DA}">
      <dgm:prSet/>
      <dgm:spPr/>
      <dgm:t>
        <a:bodyPr/>
        <a:lstStyle/>
        <a:p>
          <a:endParaRPr lang="zh-TW" altLang="en-US">
            <a:solidFill>
              <a:schemeClr val="tx1"/>
            </a:solidFill>
          </a:endParaRPr>
        </a:p>
      </dgm:t>
    </dgm:pt>
    <dgm:pt modelId="{3FDC4C28-3FE7-4D11-ACCD-CB9D980A8D8D}" type="sibTrans" cxnId="{7D93DFF7-140F-49D9-8C4B-D29B5A79A2DA}">
      <dgm:prSet/>
      <dgm:spPr/>
      <dgm:t>
        <a:bodyPr/>
        <a:lstStyle/>
        <a:p>
          <a:endParaRPr lang="zh-TW" altLang="en-US">
            <a:solidFill>
              <a:schemeClr val="tx1"/>
            </a:solidFill>
          </a:endParaRPr>
        </a:p>
      </dgm:t>
    </dgm:pt>
    <dgm:pt modelId="{5C459538-A37A-4AF0-8F0E-B6AC43DD30C9}">
      <dgm:prSet phldrT="[文字]"/>
      <dgm:spPr/>
      <dgm:t>
        <a:bodyPr/>
        <a:lstStyle/>
        <a:p>
          <a:r>
            <a:rPr lang="zh-TW" altLang="en-US">
              <a:solidFill>
                <a:schemeClr val="tx1"/>
              </a:solidFill>
            </a:rPr>
            <a:t>家扶中心、世界展望會、兒童福利聯盟、慈濟基金會</a:t>
          </a:r>
          <a:r>
            <a:rPr lang="en-US" altLang="zh-TW">
              <a:solidFill>
                <a:schemeClr val="tx1"/>
              </a:solidFill>
            </a:rPr>
            <a:t>……</a:t>
          </a:r>
          <a:r>
            <a:rPr lang="zh-TW" altLang="en-US">
              <a:solidFill>
                <a:schemeClr val="tx1"/>
              </a:solidFill>
            </a:rPr>
            <a:t>等等。</a:t>
          </a:r>
          <a:endParaRPr lang="zh-TW" altLang="en-US" dirty="0">
            <a:solidFill>
              <a:schemeClr val="tx1"/>
            </a:solidFill>
          </a:endParaRPr>
        </a:p>
      </dgm:t>
    </dgm:pt>
    <dgm:pt modelId="{C4822CD3-3194-440B-AFFE-6E32DB140148}" type="parTrans" cxnId="{244302E6-87E4-41A0-A34A-394D1EE517BA}">
      <dgm:prSet/>
      <dgm:spPr/>
      <dgm:t>
        <a:bodyPr/>
        <a:lstStyle/>
        <a:p>
          <a:endParaRPr lang="zh-TW" altLang="en-US">
            <a:solidFill>
              <a:schemeClr val="tx1"/>
            </a:solidFill>
          </a:endParaRPr>
        </a:p>
      </dgm:t>
    </dgm:pt>
    <dgm:pt modelId="{4B0848FE-310C-4068-B05F-32A40B42DFE4}" type="sibTrans" cxnId="{244302E6-87E4-41A0-A34A-394D1EE517BA}">
      <dgm:prSet/>
      <dgm:spPr/>
      <dgm:t>
        <a:bodyPr/>
        <a:lstStyle/>
        <a:p>
          <a:endParaRPr lang="zh-TW" altLang="en-US">
            <a:solidFill>
              <a:schemeClr val="tx1"/>
            </a:solidFill>
          </a:endParaRPr>
        </a:p>
      </dgm:t>
    </dgm:pt>
    <dgm:pt modelId="{2C18600C-86F1-473C-902F-C47F3B324386}">
      <dgm:prSet/>
      <dgm:spPr/>
      <dgm:t>
        <a:bodyPr/>
        <a:lstStyle/>
        <a:p>
          <a:r>
            <a:rPr lang="zh-TW" altLang="en-US">
              <a:solidFill>
                <a:schemeClr val="tx1"/>
              </a:solidFill>
            </a:rPr>
            <a:t>業務諮詢：花蓮縣政府社會處</a:t>
          </a:r>
          <a:r>
            <a:rPr lang="en-US" altLang="zh-TW">
              <a:solidFill>
                <a:schemeClr val="tx1"/>
              </a:solidFill>
            </a:rPr>
            <a:t>/</a:t>
          </a:r>
          <a:r>
            <a:rPr lang="zh-TW" altLang="en-US">
              <a:solidFill>
                <a:schemeClr val="tx1"/>
              </a:solidFill>
            </a:rPr>
            <a:t>婦幼科。</a:t>
          </a:r>
          <a:endParaRPr lang="zh-TW" altLang="en-US" dirty="0">
            <a:solidFill>
              <a:schemeClr val="tx1"/>
            </a:solidFill>
          </a:endParaRPr>
        </a:p>
      </dgm:t>
    </dgm:pt>
    <dgm:pt modelId="{EF6545E1-AAA4-4419-9F0D-8EA97D71DC52}" type="parTrans" cxnId="{248F7438-76ED-4ACE-9106-084C6598ACEB}">
      <dgm:prSet/>
      <dgm:spPr/>
      <dgm:t>
        <a:bodyPr/>
        <a:lstStyle/>
        <a:p>
          <a:endParaRPr lang="zh-TW" altLang="en-US">
            <a:solidFill>
              <a:schemeClr val="tx1"/>
            </a:solidFill>
          </a:endParaRPr>
        </a:p>
      </dgm:t>
    </dgm:pt>
    <dgm:pt modelId="{DE8CEC1D-918A-400D-A91F-5400DC3E8596}" type="sibTrans" cxnId="{248F7438-76ED-4ACE-9106-084C6598ACEB}">
      <dgm:prSet/>
      <dgm:spPr/>
      <dgm:t>
        <a:bodyPr/>
        <a:lstStyle/>
        <a:p>
          <a:endParaRPr lang="zh-TW" altLang="en-US">
            <a:solidFill>
              <a:schemeClr val="tx1"/>
            </a:solidFill>
          </a:endParaRPr>
        </a:p>
      </dgm:t>
    </dgm:pt>
    <dgm:pt modelId="{91E643F0-AD12-4DF6-9308-947D5341A511}" type="pres">
      <dgm:prSet presAssocID="{77D12BC3-752E-46E4-80A6-BD032329937D}" presName="Name0" presStyleCnt="0">
        <dgm:presLayoutVars>
          <dgm:dir/>
          <dgm:animLvl val="lvl"/>
          <dgm:resizeHandles val="exact"/>
        </dgm:presLayoutVars>
      </dgm:prSet>
      <dgm:spPr/>
    </dgm:pt>
    <dgm:pt modelId="{9566850E-5BFA-4252-9166-E17C049055B1}" type="pres">
      <dgm:prSet presAssocID="{42B171A5-2C84-41F9-A708-E56DD067782F}" presName="linNode" presStyleCnt="0"/>
      <dgm:spPr/>
    </dgm:pt>
    <dgm:pt modelId="{EE37C1E0-0902-4ACC-A37C-89AA5C61F788}" type="pres">
      <dgm:prSet presAssocID="{42B171A5-2C84-41F9-A708-E56DD067782F}" presName="parentText" presStyleLbl="node1" presStyleIdx="0" presStyleCnt="3">
        <dgm:presLayoutVars>
          <dgm:chMax val="1"/>
          <dgm:bulletEnabled val="1"/>
        </dgm:presLayoutVars>
      </dgm:prSet>
      <dgm:spPr/>
    </dgm:pt>
    <dgm:pt modelId="{14CC97A9-3C5B-4B77-B3ED-1B97506BFE29}" type="pres">
      <dgm:prSet presAssocID="{42B171A5-2C84-41F9-A708-E56DD067782F}" presName="descendantText" presStyleLbl="alignAccFollowNode1" presStyleIdx="0" presStyleCnt="3">
        <dgm:presLayoutVars>
          <dgm:bulletEnabled val="1"/>
        </dgm:presLayoutVars>
      </dgm:prSet>
      <dgm:spPr/>
    </dgm:pt>
    <dgm:pt modelId="{523C517F-92A6-4576-9CD1-252E469E18A0}" type="pres">
      <dgm:prSet presAssocID="{8D389B2F-7684-4B03-9A19-64E291AC153F}" presName="sp" presStyleCnt="0"/>
      <dgm:spPr/>
    </dgm:pt>
    <dgm:pt modelId="{79D406C9-4E42-4A82-92FE-BC91E2D7DAB5}" type="pres">
      <dgm:prSet presAssocID="{8FAE9DC5-3AC0-4E08-BBE0-0F12687CD64D}" presName="linNode" presStyleCnt="0"/>
      <dgm:spPr/>
    </dgm:pt>
    <dgm:pt modelId="{57680E8E-F20E-4144-BEDC-7E90A70999E3}" type="pres">
      <dgm:prSet presAssocID="{8FAE9DC5-3AC0-4E08-BBE0-0F12687CD64D}" presName="parentText" presStyleLbl="node1" presStyleIdx="1" presStyleCnt="3">
        <dgm:presLayoutVars>
          <dgm:chMax val="1"/>
          <dgm:bulletEnabled val="1"/>
        </dgm:presLayoutVars>
      </dgm:prSet>
      <dgm:spPr/>
    </dgm:pt>
    <dgm:pt modelId="{66643A93-758A-4B81-9C3D-0BFBD7D9D724}" type="pres">
      <dgm:prSet presAssocID="{8FAE9DC5-3AC0-4E08-BBE0-0F12687CD64D}" presName="descendantText" presStyleLbl="alignAccFollowNode1" presStyleIdx="1" presStyleCnt="3">
        <dgm:presLayoutVars>
          <dgm:bulletEnabled val="1"/>
        </dgm:presLayoutVars>
      </dgm:prSet>
      <dgm:spPr/>
    </dgm:pt>
    <dgm:pt modelId="{FA6AAB69-4F8D-434E-A415-C94AB540C922}" type="pres">
      <dgm:prSet presAssocID="{FA7F592A-A39A-457D-91C4-371F48FAE8BA}" presName="sp" presStyleCnt="0"/>
      <dgm:spPr/>
    </dgm:pt>
    <dgm:pt modelId="{99DFD40C-D475-4325-8AB5-A3FD8FC0BD50}" type="pres">
      <dgm:prSet presAssocID="{36227215-58D6-49DC-9E7D-BC8D13ACDC01}" presName="linNode" presStyleCnt="0"/>
      <dgm:spPr/>
    </dgm:pt>
    <dgm:pt modelId="{A65AFCAF-B074-4562-808C-D7DB8A9BF66F}" type="pres">
      <dgm:prSet presAssocID="{36227215-58D6-49DC-9E7D-BC8D13ACDC01}" presName="parentText" presStyleLbl="node1" presStyleIdx="2" presStyleCnt="3">
        <dgm:presLayoutVars>
          <dgm:chMax val="1"/>
          <dgm:bulletEnabled val="1"/>
        </dgm:presLayoutVars>
      </dgm:prSet>
      <dgm:spPr/>
    </dgm:pt>
    <dgm:pt modelId="{E6D81A5B-B376-4E3D-85EF-C9063D12199A}" type="pres">
      <dgm:prSet presAssocID="{36227215-58D6-49DC-9E7D-BC8D13ACDC01}" presName="descendantText" presStyleLbl="alignAccFollowNode1" presStyleIdx="2" presStyleCnt="3">
        <dgm:presLayoutVars>
          <dgm:bulletEnabled val="1"/>
        </dgm:presLayoutVars>
      </dgm:prSet>
      <dgm:spPr/>
    </dgm:pt>
  </dgm:ptLst>
  <dgm:cxnLst>
    <dgm:cxn modelId="{44ADBE01-FCFD-4519-B895-292AF6B38B04}" srcId="{42B171A5-2C84-41F9-A708-E56DD067782F}" destId="{AC90C3D7-BF7D-4E2C-B0DD-7E5137CD743A}" srcOrd="1" destOrd="0" parTransId="{0016EDF8-CF10-4B2C-8E7E-FB6C27466ABF}" sibTransId="{44CBB84F-E62E-4278-B5FA-75B01C867EF8}"/>
    <dgm:cxn modelId="{6FAF9007-E42A-4853-BDDC-7BC574A1E5EB}" srcId="{8FAE9DC5-3AC0-4E08-BBE0-0F12687CD64D}" destId="{D953065D-033E-4B1C-B83E-71D7E2966D71}" srcOrd="0" destOrd="0" parTransId="{C9D9BB8C-FED7-4252-A924-3FD98338EF0B}" sibTransId="{D17F9ADF-1907-4D91-A511-1CDA90D87E44}"/>
    <dgm:cxn modelId="{8FE58620-47B3-42A1-88CA-5ABDE923827D}" srcId="{42B171A5-2C84-41F9-A708-E56DD067782F}" destId="{675B1279-6DEA-46E1-81D3-2A8556CC2212}" srcOrd="0" destOrd="0" parTransId="{BD39C618-A323-4ECE-B6B8-892B5FA8580A}" sibTransId="{9F70A824-3E36-4E4D-96F4-7C9FCD526380}"/>
    <dgm:cxn modelId="{F4FF8F34-EC25-437C-A100-65EEED11DE20}" type="presOf" srcId="{2C18600C-86F1-473C-902F-C47F3B324386}" destId="{66643A93-758A-4B81-9C3D-0BFBD7D9D724}" srcOrd="0" destOrd="1" presId="urn:microsoft.com/office/officeart/2005/8/layout/vList5"/>
    <dgm:cxn modelId="{248F7438-76ED-4ACE-9106-084C6598ACEB}" srcId="{8FAE9DC5-3AC0-4E08-BBE0-0F12687CD64D}" destId="{2C18600C-86F1-473C-902F-C47F3B324386}" srcOrd="1" destOrd="0" parTransId="{EF6545E1-AAA4-4419-9F0D-8EA97D71DC52}" sibTransId="{DE8CEC1D-918A-400D-A91F-5400DC3E8596}"/>
    <dgm:cxn modelId="{E77F4D40-AE68-463C-BB8F-866C3D53A4A5}" type="presOf" srcId="{5C459538-A37A-4AF0-8F0E-B6AC43DD30C9}" destId="{E6D81A5B-B376-4E3D-85EF-C9063D12199A}" srcOrd="0" destOrd="0" presId="urn:microsoft.com/office/officeart/2005/8/layout/vList5"/>
    <dgm:cxn modelId="{8D52E35E-A5E2-4271-ADA0-49C1E0F12F5E}" type="presOf" srcId="{36227215-58D6-49DC-9E7D-BC8D13ACDC01}" destId="{A65AFCAF-B074-4562-808C-D7DB8A9BF66F}" srcOrd="0" destOrd="0" presId="urn:microsoft.com/office/officeart/2005/8/layout/vList5"/>
    <dgm:cxn modelId="{441F9661-8016-4619-BEBC-48FE4077DAFD}" type="presOf" srcId="{42B171A5-2C84-41F9-A708-E56DD067782F}" destId="{EE37C1E0-0902-4ACC-A37C-89AA5C61F788}" srcOrd="0" destOrd="0" presId="urn:microsoft.com/office/officeart/2005/8/layout/vList5"/>
    <dgm:cxn modelId="{80A52D6E-2350-4158-8586-B8FBA2405364}" srcId="{77D12BC3-752E-46E4-80A6-BD032329937D}" destId="{8FAE9DC5-3AC0-4E08-BBE0-0F12687CD64D}" srcOrd="1" destOrd="0" parTransId="{264FE7B7-5400-4755-AAA7-F63A43EF7BA2}" sibTransId="{FA7F592A-A39A-457D-91C4-371F48FAE8BA}"/>
    <dgm:cxn modelId="{47E00D85-D751-460B-A2A9-43A48DF13516}" type="presOf" srcId="{675B1279-6DEA-46E1-81D3-2A8556CC2212}" destId="{14CC97A9-3C5B-4B77-B3ED-1B97506BFE29}" srcOrd="0" destOrd="0" presId="urn:microsoft.com/office/officeart/2005/8/layout/vList5"/>
    <dgm:cxn modelId="{20AC98A7-899D-4BF9-8099-D5F9A2F7A7E2}" type="presOf" srcId="{D953065D-033E-4B1C-B83E-71D7E2966D71}" destId="{66643A93-758A-4B81-9C3D-0BFBD7D9D724}" srcOrd="0" destOrd="0" presId="urn:microsoft.com/office/officeart/2005/8/layout/vList5"/>
    <dgm:cxn modelId="{5B6E2EAB-254E-43E3-B0DE-8B093A7ABCF7}" type="presOf" srcId="{8FAE9DC5-3AC0-4E08-BBE0-0F12687CD64D}" destId="{57680E8E-F20E-4144-BEDC-7E90A70999E3}" srcOrd="0" destOrd="0" presId="urn:microsoft.com/office/officeart/2005/8/layout/vList5"/>
    <dgm:cxn modelId="{84CE40C7-1DFA-4E2D-87B4-0F769CB7777F}" type="presOf" srcId="{AC90C3D7-BF7D-4E2C-B0DD-7E5137CD743A}" destId="{14CC97A9-3C5B-4B77-B3ED-1B97506BFE29}" srcOrd="0" destOrd="1" presId="urn:microsoft.com/office/officeart/2005/8/layout/vList5"/>
    <dgm:cxn modelId="{12CA5FC7-5899-447A-B3D1-8A45DD1CFC49}" srcId="{77D12BC3-752E-46E4-80A6-BD032329937D}" destId="{42B171A5-2C84-41F9-A708-E56DD067782F}" srcOrd="0" destOrd="0" parTransId="{218DB080-A632-42D8-B008-421976057853}" sibTransId="{8D389B2F-7684-4B03-9A19-64E291AC153F}"/>
    <dgm:cxn modelId="{FDBE36D0-8707-4D05-AFE0-2499F77B1823}" type="presOf" srcId="{77D12BC3-752E-46E4-80A6-BD032329937D}" destId="{91E643F0-AD12-4DF6-9308-947D5341A511}" srcOrd="0" destOrd="0" presId="urn:microsoft.com/office/officeart/2005/8/layout/vList5"/>
    <dgm:cxn modelId="{244302E6-87E4-41A0-A34A-394D1EE517BA}" srcId="{36227215-58D6-49DC-9E7D-BC8D13ACDC01}" destId="{5C459538-A37A-4AF0-8F0E-B6AC43DD30C9}" srcOrd="0" destOrd="0" parTransId="{C4822CD3-3194-440B-AFFE-6E32DB140148}" sibTransId="{4B0848FE-310C-4068-B05F-32A40B42DFE4}"/>
    <dgm:cxn modelId="{7D93DFF7-140F-49D9-8C4B-D29B5A79A2DA}" srcId="{77D12BC3-752E-46E4-80A6-BD032329937D}" destId="{36227215-58D6-49DC-9E7D-BC8D13ACDC01}" srcOrd="2" destOrd="0" parTransId="{F4B3721E-6105-4FBB-9EE1-0961F06973E8}" sibTransId="{3FDC4C28-3FE7-4D11-ACCD-CB9D980A8D8D}"/>
    <dgm:cxn modelId="{26D9CDCB-B104-410B-A556-6539FC51B1A4}" type="presParOf" srcId="{91E643F0-AD12-4DF6-9308-947D5341A511}" destId="{9566850E-5BFA-4252-9166-E17C049055B1}" srcOrd="0" destOrd="0" presId="urn:microsoft.com/office/officeart/2005/8/layout/vList5"/>
    <dgm:cxn modelId="{DE78FAD6-0ADA-41A4-8366-A0E07A2CDDF3}" type="presParOf" srcId="{9566850E-5BFA-4252-9166-E17C049055B1}" destId="{EE37C1E0-0902-4ACC-A37C-89AA5C61F788}" srcOrd="0" destOrd="0" presId="urn:microsoft.com/office/officeart/2005/8/layout/vList5"/>
    <dgm:cxn modelId="{229A2D07-C5F0-4AF2-BABE-1AD4D24D1345}" type="presParOf" srcId="{9566850E-5BFA-4252-9166-E17C049055B1}" destId="{14CC97A9-3C5B-4B77-B3ED-1B97506BFE29}" srcOrd="1" destOrd="0" presId="urn:microsoft.com/office/officeart/2005/8/layout/vList5"/>
    <dgm:cxn modelId="{B08C344A-6DAF-4440-AE24-2DA1C7B0751C}" type="presParOf" srcId="{91E643F0-AD12-4DF6-9308-947D5341A511}" destId="{523C517F-92A6-4576-9CD1-252E469E18A0}" srcOrd="1" destOrd="0" presId="urn:microsoft.com/office/officeart/2005/8/layout/vList5"/>
    <dgm:cxn modelId="{BE39A7B9-3D8C-438B-BACE-46923B9AB660}" type="presParOf" srcId="{91E643F0-AD12-4DF6-9308-947D5341A511}" destId="{79D406C9-4E42-4A82-92FE-BC91E2D7DAB5}" srcOrd="2" destOrd="0" presId="urn:microsoft.com/office/officeart/2005/8/layout/vList5"/>
    <dgm:cxn modelId="{42EA5515-8A78-490D-AE73-37C1BF1D9D57}" type="presParOf" srcId="{79D406C9-4E42-4A82-92FE-BC91E2D7DAB5}" destId="{57680E8E-F20E-4144-BEDC-7E90A70999E3}" srcOrd="0" destOrd="0" presId="urn:microsoft.com/office/officeart/2005/8/layout/vList5"/>
    <dgm:cxn modelId="{ED41B886-2497-4E99-A51F-EE9EBC2B915D}" type="presParOf" srcId="{79D406C9-4E42-4A82-92FE-BC91E2D7DAB5}" destId="{66643A93-758A-4B81-9C3D-0BFBD7D9D724}" srcOrd="1" destOrd="0" presId="urn:microsoft.com/office/officeart/2005/8/layout/vList5"/>
    <dgm:cxn modelId="{817A1152-BE67-47C6-9161-32EBB92C6D3C}" type="presParOf" srcId="{91E643F0-AD12-4DF6-9308-947D5341A511}" destId="{FA6AAB69-4F8D-434E-A415-C94AB540C922}" srcOrd="3" destOrd="0" presId="urn:microsoft.com/office/officeart/2005/8/layout/vList5"/>
    <dgm:cxn modelId="{11EE2FDA-1B3F-4E37-9007-42BAF47C31FF}" type="presParOf" srcId="{91E643F0-AD12-4DF6-9308-947D5341A511}" destId="{99DFD40C-D475-4325-8AB5-A3FD8FC0BD50}" srcOrd="4" destOrd="0" presId="urn:microsoft.com/office/officeart/2005/8/layout/vList5"/>
    <dgm:cxn modelId="{A9BB9695-5A3B-4EA0-B0DE-96A5DC793929}" type="presParOf" srcId="{99DFD40C-D475-4325-8AB5-A3FD8FC0BD50}" destId="{A65AFCAF-B074-4562-808C-D7DB8A9BF66F}" srcOrd="0" destOrd="0" presId="urn:microsoft.com/office/officeart/2005/8/layout/vList5"/>
    <dgm:cxn modelId="{A3CBF753-D805-437A-BB46-218462463394}" type="presParOf" srcId="{99DFD40C-D475-4325-8AB5-A3FD8FC0BD50}" destId="{E6D81A5B-B376-4E3D-85EF-C9063D12199A}"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77D12BC3-752E-46E4-80A6-BD032329937D}" type="doc">
      <dgm:prSet loTypeId="urn:microsoft.com/office/officeart/2005/8/layout/vList5" loCatId="list" qsTypeId="urn:microsoft.com/office/officeart/2005/8/quickstyle/simple1" qsCatId="simple" csTypeId="urn:microsoft.com/office/officeart/2005/8/colors/colorful4" csCatId="colorful" phldr="1"/>
      <dgm:spPr/>
      <dgm:t>
        <a:bodyPr/>
        <a:lstStyle/>
        <a:p>
          <a:endParaRPr lang="zh-TW" altLang="en-US"/>
        </a:p>
      </dgm:t>
    </dgm:pt>
    <dgm:pt modelId="{42B171A5-2C84-41F9-A708-E56DD067782F}">
      <dgm:prSet phldrT="[文字]"/>
      <dgm:spPr/>
      <dgm:t>
        <a:bodyPr/>
        <a:lstStyle/>
        <a:p>
          <a:r>
            <a:rPr lang="en-US" altLang="zh-TW" dirty="0">
              <a:solidFill>
                <a:schemeClr val="tx1"/>
              </a:solidFill>
            </a:rPr>
            <a:t>12</a:t>
          </a:r>
          <a:r>
            <a:rPr lang="zh-TW" altLang="en-US" dirty="0">
              <a:solidFill>
                <a:schemeClr val="tx1"/>
              </a:solidFill>
            </a:rPr>
            <a:t>年國教</a:t>
          </a:r>
          <a:br>
            <a:rPr lang="en-US" altLang="zh-TW" dirty="0">
              <a:solidFill>
                <a:schemeClr val="tx1"/>
              </a:solidFill>
            </a:rPr>
          </a:br>
          <a:r>
            <a:rPr lang="zh-TW" altLang="en-US" dirty="0">
              <a:solidFill>
                <a:schemeClr val="tx1"/>
              </a:solidFill>
            </a:rPr>
            <a:t>學費補助</a:t>
          </a:r>
        </a:p>
      </dgm:t>
    </dgm:pt>
    <dgm:pt modelId="{218DB080-A632-42D8-B008-421976057853}" type="parTrans" cxnId="{12CA5FC7-5899-447A-B3D1-8A45DD1CFC49}">
      <dgm:prSet/>
      <dgm:spPr/>
      <dgm:t>
        <a:bodyPr/>
        <a:lstStyle/>
        <a:p>
          <a:endParaRPr lang="zh-TW" altLang="en-US">
            <a:solidFill>
              <a:schemeClr val="tx1"/>
            </a:solidFill>
          </a:endParaRPr>
        </a:p>
      </dgm:t>
    </dgm:pt>
    <dgm:pt modelId="{8D389B2F-7684-4B03-9A19-64E291AC153F}" type="sibTrans" cxnId="{12CA5FC7-5899-447A-B3D1-8A45DD1CFC49}">
      <dgm:prSet/>
      <dgm:spPr/>
      <dgm:t>
        <a:bodyPr/>
        <a:lstStyle/>
        <a:p>
          <a:endParaRPr lang="zh-TW" altLang="en-US">
            <a:solidFill>
              <a:schemeClr val="tx1"/>
            </a:solidFill>
          </a:endParaRPr>
        </a:p>
      </dgm:t>
    </dgm:pt>
    <dgm:pt modelId="{675B1279-6DEA-46E1-81D3-2A8556CC2212}">
      <dgm:prSet phldrT="[文字]" custT="1"/>
      <dgm:spPr/>
      <dgm:t>
        <a:bodyPr/>
        <a:lstStyle/>
        <a:p>
          <a:r>
            <a:rPr lang="zh-TW" altLang="en-US" sz="1400" b="0" i="0" dirty="0">
              <a:solidFill>
                <a:schemeClr val="tx1"/>
              </a:solidFill>
            </a:rPr>
            <a:t>高中職、五專前</a:t>
          </a:r>
          <a:r>
            <a:rPr lang="en-US" altLang="zh-TW" sz="1400" b="0" i="0" dirty="0">
              <a:solidFill>
                <a:schemeClr val="tx1"/>
              </a:solidFill>
            </a:rPr>
            <a:t>3</a:t>
          </a:r>
          <a:r>
            <a:rPr lang="zh-TW" altLang="en-US" sz="1400" b="0" i="0" dirty="0">
              <a:solidFill>
                <a:schemeClr val="tx1"/>
              </a:solidFill>
            </a:rPr>
            <a:t>年：不分公私立學校全面免納學費。</a:t>
          </a:r>
          <a:endParaRPr lang="zh-TW" altLang="en-US" sz="1400" dirty="0">
            <a:solidFill>
              <a:schemeClr val="tx1"/>
            </a:solidFill>
          </a:endParaRPr>
        </a:p>
      </dgm:t>
    </dgm:pt>
    <dgm:pt modelId="{BD39C618-A323-4ECE-B6B8-892B5FA8580A}" type="parTrans" cxnId="{8FE58620-47B3-42A1-88CA-5ABDE923827D}">
      <dgm:prSet/>
      <dgm:spPr/>
      <dgm:t>
        <a:bodyPr/>
        <a:lstStyle/>
        <a:p>
          <a:endParaRPr lang="zh-TW" altLang="en-US">
            <a:solidFill>
              <a:schemeClr val="tx1"/>
            </a:solidFill>
          </a:endParaRPr>
        </a:p>
      </dgm:t>
    </dgm:pt>
    <dgm:pt modelId="{9F70A824-3E36-4E4D-96F4-7C9FCD526380}" type="sibTrans" cxnId="{8FE58620-47B3-42A1-88CA-5ABDE923827D}">
      <dgm:prSet/>
      <dgm:spPr/>
      <dgm:t>
        <a:bodyPr/>
        <a:lstStyle/>
        <a:p>
          <a:endParaRPr lang="zh-TW" altLang="en-US">
            <a:solidFill>
              <a:schemeClr val="tx1"/>
            </a:solidFill>
          </a:endParaRPr>
        </a:p>
      </dgm:t>
    </dgm:pt>
    <dgm:pt modelId="{8FAE9DC5-3AC0-4E08-BBE0-0F12687CD64D}">
      <dgm:prSet phldrT="[文字]"/>
      <dgm:spPr/>
      <dgm:t>
        <a:bodyPr/>
        <a:lstStyle/>
        <a:p>
          <a:r>
            <a:rPr lang="zh-TW" altLang="en-US" dirty="0">
              <a:solidFill>
                <a:schemeClr val="tx1"/>
              </a:solidFill>
            </a:rPr>
            <a:t>就讀班別補助</a:t>
          </a:r>
        </a:p>
      </dgm:t>
    </dgm:pt>
    <dgm:pt modelId="{264FE7B7-5400-4755-AAA7-F63A43EF7BA2}" type="parTrans" cxnId="{80A52D6E-2350-4158-8586-B8FBA2405364}">
      <dgm:prSet/>
      <dgm:spPr/>
      <dgm:t>
        <a:bodyPr/>
        <a:lstStyle/>
        <a:p>
          <a:endParaRPr lang="zh-TW" altLang="en-US">
            <a:solidFill>
              <a:schemeClr val="tx1"/>
            </a:solidFill>
          </a:endParaRPr>
        </a:p>
      </dgm:t>
    </dgm:pt>
    <dgm:pt modelId="{FA7F592A-A39A-457D-91C4-371F48FAE8BA}" type="sibTrans" cxnId="{80A52D6E-2350-4158-8586-B8FBA2405364}">
      <dgm:prSet/>
      <dgm:spPr/>
      <dgm:t>
        <a:bodyPr/>
        <a:lstStyle/>
        <a:p>
          <a:endParaRPr lang="zh-TW" altLang="en-US">
            <a:solidFill>
              <a:schemeClr val="tx1"/>
            </a:solidFill>
          </a:endParaRPr>
        </a:p>
      </dgm:t>
    </dgm:pt>
    <dgm:pt modelId="{D953065D-033E-4B1C-B83E-71D7E2966D71}">
      <dgm:prSet phldrT="[文字]" custT="1"/>
      <dgm:spPr/>
      <dgm:t>
        <a:bodyPr/>
        <a:lstStyle/>
        <a:p>
          <a:r>
            <a:rPr lang="zh-TW" altLang="en-US" sz="1600" dirty="0">
              <a:solidFill>
                <a:schemeClr val="tx1"/>
              </a:solidFill>
            </a:rPr>
            <a:t>就讀建教合作教育班、實用技能學程、產業特殊需求類科之高職學生。</a:t>
          </a:r>
          <a:r>
            <a:rPr lang="en-US" altLang="en-US" sz="1600" dirty="0">
              <a:solidFill>
                <a:schemeClr val="tx1"/>
              </a:solidFill>
            </a:rPr>
            <a:t>3</a:t>
          </a:r>
          <a:r>
            <a:rPr lang="zh-TW" altLang="en-US" sz="1600" dirty="0">
              <a:solidFill>
                <a:schemeClr val="tx1"/>
              </a:solidFill>
            </a:rPr>
            <a:t>年學雜費全免。</a:t>
          </a:r>
        </a:p>
      </dgm:t>
    </dgm:pt>
    <dgm:pt modelId="{C9D9BB8C-FED7-4252-A924-3FD98338EF0B}" type="parTrans" cxnId="{6FAF9007-E42A-4853-BDDC-7BC574A1E5EB}">
      <dgm:prSet/>
      <dgm:spPr/>
      <dgm:t>
        <a:bodyPr/>
        <a:lstStyle/>
        <a:p>
          <a:endParaRPr lang="zh-TW" altLang="en-US">
            <a:solidFill>
              <a:schemeClr val="tx1"/>
            </a:solidFill>
          </a:endParaRPr>
        </a:p>
      </dgm:t>
    </dgm:pt>
    <dgm:pt modelId="{D17F9ADF-1907-4D91-A511-1CDA90D87E44}" type="sibTrans" cxnId="{6FAF9007-E42A-4853-BDDC-7BC574A1E5EB}">
      <dgm:prSet/>
      <dgm:spPr/>
      <dgm:t>
        <a:bodyPr/>
        <a:lstStyle/>
        <a:p>
          <a:endParaRPr lang="zh-TW" altLang="en-US">
            <a:solidFill>
              <a:schemeClr val="tx1"/>
            </a:solidFill>
          </a:endParaRPr>
        </a:p>
      </dgm:t>
    </dgm:pt>
    <dgm:pt modelId="{36227215-58D6-49DC-9E7D-BC8D13ACDC01}">
      <dgm:prSet phldrT="[文字]"/>
      <dgm:spPr/>
      <dgm:t>
        <a:bodyPr/>
        <a:lstStyle/>
        <a:p>
          <a:r>
            <a:rPr lang="zh-TW" altLang="en-US" dirty="0">
              <a:solidFill>
                <a:schemeClr val="tx1"/>
              </a:solidFill>
            </a:rPr>
            <a:t>身分別補助</a:t>
          </a:r>
        </a:p>
      </dgm:t>
    </dgm:pt>
    <dgm:pt modelId="{F4B3721E-6105-4FBB-9EE1-0961F06973E8}" type="parTrans" cxnId="{7D93DFF7-140F-49D9-8C4B-D29B5A79A2DA}">
      <dgm:prSet/>
      <dgm:spPr/>
      <dgm:t>
        <a:bodyPr/>
        <a:lstStyle/>
        <a:p>
          <a:endParaRPr lang="zh-TW" altLang="en-US">
            <a:solidFill>
              <a:schemeClr val="tx1"/>
            </a:solidFill>
          </a:endParaRPr>
        </a:p>
      </dgm:t>
    </dgm:pt>
    <dgm:pt modelId="{3FDC4C28-3FE7-4D11-ACCD-CB9D980A8D8D}" type="sibTrans" cxnId="{7D93DFF7-140F-49D9-8C4B-D29B5A79A2DA}">
      <dgm:prSet/>
      <dgm:spPr/>
      <dgm:t>
        <a:bodyPr/>
        <a:lstStyle/>
        <a:p>
          <a:endParaRPr lang="zh-TW" altLang="en-US">
            <a:solidFill>
              <a:schemeClr val="tx1"/>
            </a:solidFill>
          </a:endParaRPr>
        </a:p>
      </dgm:t>
    </dgm:pt>
    <dgm:pt modelId="{5C459538-A37A-4AF0-8F0E-B6AC43DD30C9}">
      <dgm:prSet phldrT="[文字]"/>
      <dgm:spPr/>
      <dgm:t>
        <a:bodyPr/>
        <a:lstStyle/>
        <a:p>
          <a:r>
            <a:rPr lang="zh-TW" altLang="en-US" dirty="0">
              <a:solidFill>
                <a:schemeClr val="tx1"/>
              </a:solidFill>
            </a:rPr>
            <a:t>中低收入戶學生、身心障礙人士子女、身心障礙學生、原住民學生、新住民及其子女、特殊境遇家庭子女或孫子女、經濟弱勢學生、失業勞工子女</a:t>
          </a:r>
          <a:r>
            <a:rPr lang="en-US" altLang="zh-TW" dirty="0">
              <a:solidFill>
                <a:schemeClr val="tx1"/>
              </a:solidFill>
            </a:rPr>
            <a:t>……</a:t>
          </a:r>
          <a:r>
            <a:rPr lang="zh-TW" altLang="en-US" dirty="0">
              <a:solidFill>
                <a:schemeClr val="tx1"/>
              </a:solidFill>
            </a:rPr>
            <a:t>等等。</a:t>
          </a:r>
        </a:p>
      </dgm:t>
    </dgm:pt>
    <dgm:pt modelId="{C4822CD3-3194-440B-AFFE-6E32DB140148}" type="parTrans" cxnId="{244302E6-87E4-41A0-A34A-394D1EE517BA}">
      <dgm:prSet/>
      <dgm:spPr/>
      <dgm:t>
        <a:bodyPr/>
        <a:lstStyle/>
        <a:p>
          <a:endParaRPr lang="zh-TW" altLang="en-US">
            <a:solidFill>
              <a:schemeClr val="tx1"/>
            </a:solidFill>
          </a:endParaRPr>
        </a:p>
      </dgm:t>
    </dgm:pt>
    <dgm:pt modelId="{4B0848FE-310C-4068-B05F-32A40B42DFE4}" type="sibTrans" cxnId="{244302E6-87E4-41A0-A34A-394D1EE517BA}">
      <dgm:prSet/>
      <dgm:spPr/>
      <dgm:t>
        <a:bodyPr/>
        <a:lstStyle/>
        <a:p>
          <a:endParaRPr lang="zh-TW" altLang="en-US">
            <a:solidFill>
              <a:schemeClr val="tx1"/>
            </a:solidFill>
          </a:endParaRPr>
        </a:p>
      </dgm:t>
    </dgm:pt>
    <dgm:pt modelId="{91E643F0-AD12-4DF6-9308-947D5341A511}" type="pres">
      <dgm:prSet presAssocID="{77D12BC3-752E-46E4-80A6-BD032329937D}" presName="Name0" presStyleCnt="0">
        <dgm:presLayoutVars>
          <dgm:dir/>
          <dgm:animLvl val="lvl"/>
          <dgm:resizeHandles val="exact"/>
        </dgm:presLayoutVars>
      </dgm:prSet>
      <dgm:spPr/>
    </dgm:pt>
    <dgm:pt modelId="{9566850E-5BFA-4252-9166-E17C049055B1}" type="pres">
      <dgm:prSet presAssocID="{42B171A5-2C84-41F9-A708-E56DD067782F}" presName="linNode" presStyleCnt="0"/>
      <dgm:spPr/>
    </dgm:pt>
    <dgm:pt modelId="{EE37C1E0-0902-4ACC-A37C-89AA5C61F788}" type="pres">
      <dgm:prSet presAssocID="{42B171A5-2C84-41F9-A708-E56DD067782F}" presName="parentText" presStyleLbl="node1" presStyleIdx="0" presStyleCnt="3">
        <dgm:presLayoutVars>
          <dgm:chMax val="1"/>
          <dgm:bulletEnabled val="1"/>
        </dgm:presLayoutVars>
      </dgm:prSet>
      <dgm:spPr/>
    </dgm:pt>
    <dgm:pt modelId="{14CC97A9-3C5B-4B77-B3ED-1B97506BFE29}" type="pres">
      <dgm:prSet presAssocID="{42B171A5-2C84-41F9-A708-E56DD067782F}" presName="descendantText" presStyleLbl="alignAccFollowNode1" presStyleIdx="0" presStyleCnt="3">
        <dgm:presLayoutVars>
          <dgm:bulletEnabled val="1"/>
        </dgm:presLayoutVars>
      </dgm:prSet>
      <dgm:spPr/>
    </dgm:pt>
    <dgm:pt modelId="{523C517F-92A6-4576-9CD1-252E469E18A0}" type="pres">
      <dgm:prSet presAssocID="{8D389B2F-7684-4B03-9A19-64E291AC153F}" presName="sp" presStyleCnt="0"/>
      <dgm:spPr/>
    </dgm:pt>
    <dgm:pt modelId="{79D406C9-4E42-4A82-92FE-BC91E2D7DAB5}" type="pres">
      <dgm:prSet presAssocID="{8FAE9DC5-3AC0-4E08-BBE0-0F12687CD64D}" presName="linNode" presStyleCnt="0"/>
      <dgm:spPr/>
    </dgm:pt>
    <dgm:pt modelId="{57680E8E-F20E-4144-BEDC-7E90A70999E3}" type="pres">
      <dgm:prSet presAssocID="{8FAE9DC5-3AC0-4E08-BBE0-0F12687CD64D}" presName="parentText" presStyleLbl="node1" presStyleIdx="1" presStyleCnt="3">
        <dgm:presLayoutVars>
          <dgm:chMax val="1"/>
          <dgm:bulletEnabled val="1"/>
        </dgm:presLayoutVars>
      </dgm:prSet>
      <dgm:spPr/>
    </dgm:pt>
    <dgm:pt modelId="{66643A93-758A-4B81-9C3D-0BFBD7D9D724}" type="pres">
      <dgm:prSet presAssocID="{8FAE9DC5-3AC0-4E08-BBE0-0F12687CD64D}" presName="descendantText" presStyleLbl="alignAccFollowNode1" presStyleIdx="1" presStyleCnt="3">
        <dgm:presLayoutVars>
          <dgm:bulletEnabled val="1"/>
        </dgm:presLayoutVars>
      </dgm:prSet>
      <dgm:spPr/>
    </dgm:pt>
    <dgm:pt modelId="{FA6AAB69-4F8D-434E-A415-C94AB540C922}" type="pres">
      <dgm:prSet presAssocID="{FA7F592A-A39A-457D-91C4-371F48FAE8BA}" presName="sp" presStyleCnt="0"/>
      <dgm:spPr/>
    </dgm:pt>
    <dgm:pt modelId="{99DFD40C-D475-4325-8AB5-A3FD8FC0BD50}" type="pres">
      <dgm:prSet presAssocID="{36227215-58D6-49DC-9E7D-BC8D13ACDC01}" presName="linNode" presStyleCnt="0"/>
      <dgm:spPr/>
    </dgm:pt>
    <dgm:pt modelId="{A65AFCAF-B074-4562-808C-D7DB8A9BF66F}" type="pres">
      <dgm:prSet presAssocID="{36227215-58D6-49DC-9E7D-BC8D13ACDC01}" presName="parentText" presStyleLbl="node1" presStyleIdx="2" presStyleCnt="3">
        <dgm:presLayoutVars>
          <dgm:chMax val="1"/>
          <dgm:bulletEnabled val="1"/>
        </dgm:presLayoutVars>
      </dgm:prSet>
      <dgm:spPr/>
    </dgm:pt>
    <dgm:pt modelId="{E6D81A5B-B376-4E3D-85EF-C9063D12199A}" type="pres">
      <dgm:prSet presAssocID="{36227215-58D6-49DC-9E7D-BC8D13ACDC01}" presName="descendantText" presStyleLbl="alignAccFollowNode1" presStyleIdx="2" presStyleCnt="3">
        <dgm:presLayoutVars>
          <dgm:bulletEnabled val="1"/>
        </dgm:presLayoutVars>
      </dgm:prSet>
      <dgm:spPr/>
    </dgm:pt>
  </dgm:ptLst>
  <dgm:cxnLst>
    <dgm:cxn modelId="{6FAF9007-E42A-4853-BDDC-7BC574A1E5EB}" srcId="{8FAE9DC5-3AC0-4E08-BBE0-0F12687CD64D}" destId="{D953065D-033E-4B1C-B83E-71D7E2966D71}" srcOrd="0" destOrd="0" parTransId="{C9D9BB8C-FED7-4252-A924-3FD98338EF0B}" sibTransId="{D17F9ADF-1907-4D91-A511-1CDA90D87E44}"/>
    <dgm:cxn modelId="{D836680F-25AB-4C69-B3BE-5D8EB3379F2D}" type="presOf" srcId="{D953065D-033E-4B1C-B83E-71D7E2966D71}" destId="{66643A93-758A-4B81-9C3D-0BFBD7D9D724}" srcOrd="0" destOrd="0" presId="urn:microsoft.com/office/officeart/2005/8/layout/vList5"/>
    <dgm:cxn modelId="{5E41B51C-9B30-4B84-A679-6D3CA654430A}" type="presOf" srcId="{77D12BC3-752E-46E4-80A6-BD032329937D}" destId="{91E643F0-AD12-4DF6-9308-947D5341A511}" srcOrd="0" destOrd="0" presId="urn:microsoft.com/office/officeart/2005/8/layout/vList5"/>
    <dgm:cxn modelId="{8FE58620-47B3-42A1-88CA-5ABDE923827D}" srcId="{42B171A5-2C84-41F9-A708-E56DD067782F}" destId="{675B1279-6DEA-46E1-81D3-2A8556CC2212}" srcOrd="0" destOrd="0" parTransId="{BD39C618-A323-4ECE-B6B8-892B5FA8580A}" sibTransId="{9F70A824-3E36-4E4D-96F4-7C9FCD526380}"/>
    <dgm:cxn modelId="{415A4033-7145-42C6-821B-7A01FD01BC3A}" type="presOf" srcId="{36227215-58D6-49DC-9E7D-BC8D13ACDC01}" destId="{A65AFCAF-B074-4562-808C-D7DB8A9BF66F}" srcOrd="0" destOrd="0" presId="urn:microsoft.com/office/officeart/2005/8/layout/vList5"/>
    <dgm:cxn modelId="{80A52D6E-2350-4158-8586-B8FBA2405364}" srcId="{77D12BC3-752E-46E4-80A6-BD032329937D}" destId="{8FAE9DC5-3AC0-4E08-BBE0-0F12687CD64D}" srcOrd="1" destOrd="0" parTransId="{264FE7B7-5400-4755-AAA7-F63A43EF7BA2}" sibTransId="{FA7F592A-A39A-457D-91C4-371F48FAE8BA}"/>
    <dgm:cxn modelId="{26159B7F-546E-46A1-B072-7CC0C31C34B2}" type="presOf" srcId="{8FAE9DC5-3AC0-4E08-BBE0-0F12687CD64D}" destId="{57680E8E-F20E-4144-BEDC-7E90A70999E3}" srcOrd="0" destOrd="0" presId="urn:microsoft.com/office/officeart/2005/8/layout/vList5"/>
    <dgm:cxn modelId="{613E5EB7-D00A-4662-AC73-D675D72BB633}" type="presOf" srcId="{5C459538-A37A-4AF0-8F0E-B6AC43DD30C9}" destId="{E6D81A5B-B376-4E3D-85EF-C9063D12199A}" srcOrd="0" destOrd="0" presId="urn:microsoft.com/office/officeart/2005/8/layout/vList5"/>
    <dgm:cxn modelId="{12CA5FC7-5899-447A-B3D1-8A45DD1CFC49}" srcId="{77D12BC3-752E-46E4-80A6-BD032329937D}" destId="{42B171A5-2C84-41F9-A708-E56DD067782F}" srcOrd="0" destOrd="0" parTransId="{218DB080-A632-42D8-B008-421976057853}" sibTransId="{8D389B2F-7684-4B03-9A19-64E291AC153F}"/>
    <dgm:cxn modelId="{4365ECCB-FE45-419C-9951-F25C3F921F9B}" type="presOf" srcId="{42B171A5-2C84-41F9-A708-E56DD067782F}" destId="{EE37C1E0-0902-4ACC-A37C-89AA5C61F788}" srcOrd="0" destOrd="0" presId="urn:microsoft.com/office/officeart/2005/8/layout/vList5"/>
    <dgm:cxn modelId="{244302E6-87E4-41A0-A34A-394D1EE517BA}" srcId="{36227215-58D6-49DC-9E7D-BC8D13ACDC01}" destId="{5C459538-A37A-4AF0-8F0E-B6AC43DD30C9}" srcOrd="0" destOrd="0" parTransId="{C4822CD3-3194-440B-AFFE-6E32DB140148}" sibTransId="{4B0848FE-310C-4068-B05F-32A40B42DFE4}"/>
    <dgm:cxn modelId="{1A8B7CEF-5FF2-4ED1-9AE7-2EC4CC24C121}" type="presOf" srcId="{675B1279-6DEA-46E1-81D3-2A8556CC2212}" destId="{14CC97A9-3C5B-4B77-B3ED-1B97506BFE29}" srcOrd="0" destOrd="0" presId="urn:microsoft.com/office/officeart/2005/8/layout/vList5"/>
    <dgm:cxn modelId="{7D93DFF7-140F-49D9-8C4B-D29B5A79A2DA}" srcId="{77D12BC3-752E-46E4-80A6-BD032329937D}" destId="{36227215-58D6-49DC-9E7D-BC8D13ACDC01}" srcOrd="2" destOrd="0" parTransId="{F4B3721E-6105-4FBB-9EE1-0961F06973E8}" sibTransId="{3FDC4C28-3FE7-4D11-ACCD-CB9D980A8D8D}"/>
    <dgm:cxn modelId="{3B44B7E9-27B1-486B-8992-27E6106C66C2}" type="presParOf" srcId="{91E643F0-AD12-4DF6-9308-947D5341A511}" destId="{9566850E-5BFA-4252-9166-E17C049055B1}" srcOrd="0" destOrd="0" presId="urn:microsoft.com/office/officeart/2005/8/layout/vList5"/>
    <dgm:cxn modelId="{CF6025E3-0F7A-4EDD-90AB-FE20DCCA1742}" type="presParOf" srcId="{9566850E-5BFA-4252-9166-E17C049055B1}" destId="{EE37C1E0-0902-4ACC-A37C-89AA5C61F788}" srcOrd="0" destOrd="0" presId="urn:microsoft.com/office/officeart/2005/8/layout/vList5"/>
    <dgm:cxn modelId="{9765869F-F9FE-4E61-BD64-0AEA32F21855}" type="presParOf" srcId="{9566850E-5BFA-4252-9166-E17C049055B1}" destId="{14CC97A9-3C5B-4B77-B3ED-1B97506BFE29}" srcOrd="1" destOrd="0" presId="urn:microsoft.com/office/officeart/2005/8/layout/vList5"/>
    <dgm:cxn modelId="{43D4F6CE-C05A-406B-82BF-434D2FE0FF77}" type="presParOf" srcId="{91E643F0-AD12-4DF6-9308-947D5341A511}" destId="{523C517F-92A6-4576-9CD1-252E469E18A0}" srcOrd="1" destOrd="0" presId="urn:microsoft.com/office/officeart/2005/8/layout/vList5"/>
    <dgm:cxn modelId="{39F71874-2264-47AD-B405-275D3EAC6EE5}" type="presParOf" srcId="{91E643F0-AD12-4DF6-9308-947D5341A511}" destId="{79D406C9-4E42-4A82-92FE-BC91E2D7DAB5}" srcOrd="2" destOrd="0" presId="urn:microsoft.com/office/officeart/2005/8/layout/vList5"/>
    <dgm:cxn modelId="{FFE84A96-E31F-4F6A-A73F-925D428BC9B5}" type="presParOf" srcId="{79D406C9-4E42-4A82-92FE-BC91E2D7DAB5}" destId="{57680E8E-F20E-4144-BEDC-7E90A70999E3}" srcOrd="0" destOrd="0" presId="urn:microsoft.com/office/officeart/2005/8/layout/vList5"/>
    <dgm:cxn modelId="{E8A4592F-E136-421C-A379-E82F6E384AEE}" type="presParOf" srcId="{79D406C9-4E42-4A82-92FE-BC91E2D7DAB5}" destId="{66643A93-758A-4B81-9C3D-0BFBD7D9D724}" srcOrd="1" destOrd="0" presId="urn:microsoft.com/office/officeart/2005/8/layout/vList5"/>
    <dgm:cxn modelId="{B95586DB-6D50-4E41-A0C4-90FE86BDA2F5}" type="presParOf" srcId="{91E643F0-AD12-4DF6-9308-947D5341A511}" destId="{FA6AAB69-4F8D-434E-A415-C94AB540C922}" srcOrd="3" destOrd="0" presId="urn:microsoft.com/office/officeart/2005/8/layout/vList5"/>
    <dgm:cxn modelId="{76EE1451-833B-4A90-A011-24C59DE48B8F}" type="presParOf" srcId="{91E643F0-AD12-4DF6-9308-947D5341A511}" destId="{99DFD40C-D475-4325-8AB5-A3FD8FC0BD50}" srcOrd="4" destOrd="0" presId="urn:microsoft.com/office/officeart/2005/8/layout/vList5"/>
    <dgm:cxn modelId="{710BA275-3834-4DC8-B46C-DE464F2A4EC4}" type="presParOf" srcId="{99DFD40C-D475-4325-8AB5-A3FD8FC0BD50}" destId="{A65AFCAF-B074-4562-808C-D7DB8A9BF66F}" srcOrd="0" destOrd="0" presId="urn:microsoft.com/office/officeart/2005/8/layout/vList5"/>
    <dgm:cxn modelId="{74B54413-3496-4830-8EE9-CA3DFE089781}" type="presParOf" srcId="{99DFD40C-D475-4325-8AB5-A3FD8FC0BD50}" destId="{E6D81A5B-B376-4E3D-85EF-C9063D12199A}"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77D12BC3-752E-46E4-80A6-BD032329937D}" type="doc">
      <dgm:prSet loTypeId="urn:microsoft.com/office/officeart/2005/8/layout/vList5" loCatId="list" qsTypeId="urn:microsoft.com/office/officeart/2005/8/quickstyle/simple1" qsCatId="simple" csTypeId="urn:microsoft.com/office/officeart/2005/8/colors/colorful4" csCatId="colorful" phldr="1"/>
      <dgm:spPr/>
      <dgm:t>
        <a:bodyPr/>
        <a:lstStyle/>
        <a:p>
          <a:endParaRPr lang="zh-TW" altLang="en-US"/>
        </a:p>
      </dgm:t>
    </dgm:pt>
    <dgm:pt modelId="{42B171A5-2C84-41F9-A708-E56DD067782F}">
      <dgm:prSet phldrT="[文字]" custT="1"/>
      <dgm:spPr/>
      <dgm:t>
        <a:bodyPr/>
        <a:lstStyle/>
        <a:p>
          <a:r>
            <a:rPr lang="zh-TW" altLang="en-US" sz="2800" dirty="0">
              <a:solidFill>
                <a:schemeClr val="tx1"/>
              </a:solidFill>
            </a:rPr>
            <a:t>申請時間</a:t>
          </a:r>
        </a:p>
      </dgm:t>
    </dgm:pt>
    <dgm:pt modelId="{218DB080-A632-42D8-B008-421976057853}" type="parTrans" cxnId="{12CA5FC7-5899-447A-B3D1-8A45DD1CFC49}">
      <dgm:prSet/>
      <dgm:spPr/>
      <dgm:t>
        <a:bodyPr/>
        <a:lstStyle/>
        <a:p>
          <a:endParaRPr lang="zh-TW" altLang="en-US" sz="2000">
            <a:solidFill>
              <a:schemeClr val="tx1"/>
            </a:solidFill>
          </a:endParaRPr>
        </a:p>
      </dgm:t>
    </dgm:pt>
    <dgm:pt modelId="{8D389B2F-7684-4B03-9A19-64E291AC153F}" type="sibTrans" cxnId="{12CA5FC7-5899-447A-B3D1-8A45DD1CFC49}">
      <dgm:prSet/>
      <dgm:spPr/>
      <dgm:t>
        <a:bodyPr/>
        <a:lstStyle/>
        <a:p>
          <a:endParaRPr lang="zh-TW" altLang="en-US" sz="2000">
            <a:solidFill>
              <a:schemeClr val="tx1"/>
            </a:solidFill>
          </a:endParaRPr>
        </a:p>
      </dgm:t>
    </dgm:pt>
    <dgm:pt modelId="{675B1279-6DEA-46E1-81D3-2A8556CC2212}">
      <dgm:prSet phldrT="[文字]" custT="1"/>
      <dgm:spPr/>
      <dgm:t>
        <a:bodyPr/>
        <a:lstStyle/>
        <a:p>
          <a:r>
            <a:rPr lang="zh-TW" altLang="en-US" sz="1400" b="0" i="0" dirty="0">
              <a:solidFill>
                <a:schemeClr val="tx1"/>
              </a:solidFill>
            </a:rPr>
            <a:t>第一學期：每年</a:t>
          </a:r>
          <a:r>
            <a:rPr lang="en-US" altLang="en-US" sz="1400" b="0" i="0" dirty="0">
              <a:solidFill>
                <a:schemeClr val="tx1"/>
              </a:solidFill>
            </a:rPr>
            <a:t>8/1 ~ 9</a:t>
          </a:r>
          <a:r>
            <a:rPr lang="zh-TW" altLang="en-US" sz="1400" b="0" i="0" dirty="0">
              <a:solidFill>
                <a:schemeClr val="tx1"/>
              </a:solidFill>
            </a:rPr>
            <a:t>月底。第二學期：每年</a:t>
          </a:r>
          <a:r>
            <a:rPr lang="en-US" altLang="en-US" sz="1400" b="0" i="0" dirty="0">
              <a:solidFill>
                <a:schemeClr val="tx1"/>
              </a:solidFill>
            </a:rPr>
            <a:t>1/15 ~ 2</a:t>
          </a:r>
          <a:r>
            <a:rPr lang="zh-TW" altLang="en-US" sz="1400" b="0" i="0" dirty="0">
              <a:solidFill>
                <a:schemeClr val="tx1"/>
              </a:solidFill>
            </a:rPr>
            <a:t>月底。</a:t>
          </a:r>
          <a:endParaRPr lang="zh-TW" altLang="en-US" sz="1400" dirty="0">
            <a:solidFill>
              <a:schemeClr val="tx1"/>
            </a:solidFill>
          </a:endParaRPr>
        </a:p>
      </dgm:t>
    </dgm:pt>
    <dgm:pt modelId="{BD39C618-A323-4ECE-B6B8-892B5FA8580A}" type="parTrans" cxnId="{8FE58620-47B3-42A1-88CA-5ABDE923827D}">
      <dgm:prSet/>
      <dgm:spPr/>
      <dgm:t>
        <a:bodyPr/>
        <a:lstStyle/>
        <a:p>
          <a:endParaRPr lang="zh-TW" altLang="en-US" sz="2000">
            <a:solidFill>
              <a:schemeClr val="tx1"/>
            </a:solidFill>
          </a:endParaRPr>
        </a:p>
      </dgm:t>
    </dgm:pt>
    <dgm:pt modelId="{9F70A824-3E36-4E4D-96F4-7C9FCD526380}" type="sibTrans" cxnId="{8FE58620-47B3-42A1-88CA-5ABDE923827D}">
      <dgm:prSet/>
      <dgm:spPr/>
      <dgm:t>
        <a:bodyPr/>
        <a:lstStyle/>
        <a:p>
          <a:endParaRPr lang="zh-TW" altLang="en-US" sz="2000">
            <a:solidFill>
              <a:schemeClr val="tx1"/>
            </a:solidFill>
          </a:endParaRPr>
        </a:p>
      </dgm:t>
    </dgm:pt>
    <dgm:pt modelId="{8FAE9DC5-3AC0-4E08-BBE0-0F12687CD64D}">
      <dgm:prSet phldrT="[文字]" custT="1"/>
      <dgm:spPr/>
      <dgm:t>
        <a:bodyPr/>
        <a:lstStyle/>
        <a:p>
          <a:r>
            <a:rPr lang="zh-TW" altLang="en-US" sz="2800" dirty="0">
              <a:solidFill>
                <a:schemeClr val="tx1"/>
              </a:solidFill>
            </a:rPr>
            <a:t>申請資格</a:t>
          </a:r>
        </a:p>
      </dgm:t>
    </dgm:pt>
    <dgm:pt modelId="{264FE7B7-5400-4755-AAA7-F63A43EF7BA2}" type="parTrans" cxnId="{80A52D6E-2350-4158-8586-B8FBA2405364}">
      <dgm:prSet/>
      <dgm:spPr/>
      <dgm:t>
        <a:bodyPr/>
        <a:lstStyle/>
        <a:p>
          <a:endParaRPr lang="zh-TW" altLang="en-US" sz="2000">
            <a:solidFill>
              <a:schemeClr val="tx1"/>
            </a:solidFill>
          </a:endParaRPr>
        </a:p>
      </dgm:t>
    </dgm:pt>
    <dgm:pt modelId="{FA7F592A-A39A-457D-91C4-371F48FAE8BA}" type="sibTrans" cxnId="{80A52D6E-2350-4158-8586-B8FBA2405364}">
      <dgm:prSet/>
      <dgm:spPr/>
      <dgm:t>
        <a:bodyPr/>
        <a:lstStyle/>
        <a:p>
          <a:endParaRPr lang="zh-TW" altLang="en-US" sz="2000">
            <a:solidFill>
              <a:schemeClr val="tx1"/>
            </a:solidFill>
          </a:endParaRPr>
        </a:p>
      </dgm:t>
    </dgm:pt>
    <dgm:pt modelId="{D953065D-033E-4B1C-B83E-71D7E2966D71}">
      <dgm:prSet phldrT="[文字]" custT="1"/>
      <dgm:spPr/>
      <dgm:t>
        <a:bodyPr/>
        <a:lstStyle/>
        <a:p>
          <a:r>
            <a:rPr lang="zh-TW" altLang="en-US" sz="1600" dirty="0">
              <a:solidFill>
                <a:schemeClr val="tx1"/>
              </a:solidFill>
            </a:rPr>
            <a:t>家庭年收入</a:t>
          </a:r>
          <a:r>
            <a:rPr lang="en-US" altLang="en-US" sz="1600" dirty="0">
              <a:solidFill>
                <a:schemeClr val="tx1"/>
              </a:solidFill>
            </a:rPr>
            <a:t>120</a:t>
          </a:r>
          <a:r>
            <a:rPr lang="zh-TW" altLang="en-US" sz="1600" dirty="0">
              <a:solidFill>
                <a:schemeClr val="tx1"/>
              </a:solidFill>
            </a:rPr>
            <a:t>萬以下。</a:t>
          </a:r>
        </a:p>
      </dgm:t>
    </dgm:pt>
    <dgm:pt modelId="{C9D9BB8C-FED7-4252-A924-3FD98338EF0B}" type="parTrans" cxnId="{6FAF9007-E42A-4853-BDDC-7BC574A1E5EB}">
      <dgm:prSet/>
      <dgm:spPr/>
      <dgm:t>
        <a:bodyPr/>
        <a:lstStyle/>
        <a:p>
          <a:endParaRPr lang="zh-TW" altLang="en-US" sz="2000">
            <a:solidFill>
              <a:schemeClr val="tx1"/>
            </a:solidFill>
          </a:endParaRPr>
        </a:p>
      </dgm:t>
    </dgm:pt>
    <dgm:pt modelId="{D17F9ADF-1907-4D91-A511-1CDA90D87E44}" type="sibTrans" cxnId="{6FAF9007-E42A-4853-BDDC-7BC574A1E5EB}">
      <dgm:prSet/>
      <dgm:spPr/>
      <dgm:t>
        <a:bodyPr/>
        <a:lstStyle/>
        <a:p>
          <a:endParaRPr lang="zh-TW" altLang="en-US" sz="2000">
            <a:solidFill>
              <a:schemeClr val="tx1"/>
            </a:solidFill>
          </a:endParaRPr>
        </a:p>
      </dgm:t>
    </dgm:pt>
    <dgm:pt modelId="{36227215-58D6-49DC-9E7D-BC8D13ACDC01}">
      <dgm:prSet phldrT="[文字]" custT="1"/>
      <dgm:spPr/>
      <dgm:t>
        <a:bodyPr/>
        <a:lstStyle/>
        <a:p>
          <a:r>
            <a:rPr lang="zh-TW" altLang="en-US" sz="2800" dirty="0">
              <a:solidFill>
                <a:schemeClr val="tx1"/>
              </a:solidFill>
            </a:rPr>
            <a:t>所需文件</a:t>
          </a:r>
        </a:p>
      </dgm:t>
    </dgm:pt>
    <dgm:pt modelId="{F4B3721E-6105-4FBB-9EE1-0961F06973E8}" type="parTrans" cxnId="{7D93DFF7-140F-49D9-8C4B-D29B5A79A2DA}">
      <dgm:prSet/>
      <dgm:spPr/>
      <dgm:t>
        <a:bodyPr/>
        <a:lstStyle/>
        <a:p>
          <a:endParaRPr lang="zh-TW" altLang="en-US" sz="2000">
            <a:solidFill>
              <a:schemeClr val="tx1"/>
            </a:solidFill>
          </a:endParaRPr>
        </a:p>
      </dgm:t>
    </dgm:pt>
    <dgm:pt modelId="{3FDC4C28-3FE7-4D11-ACCD-CB9D980A8D8D}" type="sibTrans" cxnId="{7D93DFF7-140F-49D9-8C4B-D29B5A79A2DA}">
      <dgm:prSet/>
      <dgm:spPr/>
      <dgm:t>
        <a:bodyPr/>
        <a:lstStyle/>
        <a:p>
          <a:endParaRPr lang="zh-TW" altLang="en-US" sz="2000">
            <a:solidFill>
              <a:schemeClr val="tx1"/>
            </a:solidFill>
          </a:endParaRPr>
        </a:p>
      </dgm:t>
    </dgm:pt>
    <dgm:pt modelId="{5C459538-A37A-4AF0-8F0E-B6AC43DD30C9}">
      <dgm:prSet phldrT="[文字]" custT="1"/>
      <dgm:spPr/>
      <dgm:t>
        <a:bodyPr/>
        <a:lstStyle/>
        <a:p>
          <a:r>
            <a:rPr lang="zh-TW" altLang="en-US" sz="1400" dirty="0">
              <a:solidFill>
                <a:schemeClr val="tx1"/>
              </a:solidFill>
            </a:rPr>
            <a:t>學生本人與保證人身分證、印章（第一次申貸需要保證人一同前往）、學校註冊繳費單、就學貸款申請／撥款通知書、</a:t>
          </a:r>
          <a:r>
            <a:rPr lang="en-US" altLang="en-US" sz="1400" dirty="0">
              <a:solidFill>
                <a:schemeClr val="tx1"/>
              </a:solidFill>
            </a:rPr>
            <a:t>3</a:t>
          </a:r>
          <a:r>
            <a:rPr lang="zh-TW" altLang="en-US" sz="1400" dirty="0">
              <a:solidFill>
                <a:schemeClr val="tx1"/>
              </a:solidFill>
            </a:rPr>
            <a:t>個月內戶籍謄本</a:t>
          </a:r>
          <a:r>
            <a:rPr lang="en-US" altLang="en-US" sz="1400" dirty="0">
              <a:solidFill>
                <a:schemeClr val="tx1"/>
              </a:solidFill>
            </a:rPr>
            <a:t>/</a:t>
          </a:r>
          <a:r>
            <a:rPr lang="zh-TW" altLang="en-US" sz="1400" dirty="0">
              <a:solidFill>
                <a:schemeClr val="tx1"/>
              </a:solidFill>
            </a:rPr>
            <a:t>戶口名簿、對保手續費</a:t>
          </a:r>
          <a:r>
            <a:rPr lang="en-US" altLang="en-US" sz="1400" dirty="0">
              <a:solidFill>
                <a:schemeClr val="tx1"/>
              </a:solidFill>
            </a:rPr>
            <a:t>100</a:t>
          </a:r>
          <a:r>
            <a:rPr lang="zh-TW" altLang="en-US" sz="1400" dirty="0">
              <a:solidFill>
                <a:schemeClr val="tx1"/>
              </a:solidFill>
            </a:rPr>
            <a:t>元。</a:t>
          </a:r>
        </a:p>
      </dgm:t>
    </dgm:pt>
    <dgm:pt modelId="{C4822CD3-3194-440B-AFFE-6E32DB140148}" type="parTrans" cxnId="{244302E6-87E4-41A0-A34A-394D1EE517BA}">
      <dgm:prSet/>
      <dgm:spPr/>
      <dgm:t>
        <a:bodyPr/>
        <a:lstStyle/>
        <a:p>
          <a:endParaRPr lang="zh-TW" altLang="en-US" sz="2000">
            <a:solidFill>
              <a:schemeClr val="tx1"/>
            </a:solidFill>
          </a:endParaRPr>
        </a:p>
      </dgm:t>
    </dgm:pt>
    <dgm:pt modelId="{4B0848FE-310C-4068-B05F-32A40B42DFE4}" type="sibTrans" cxnId="{244302E6-87E4-41A0-A34A-394D1EE517BA}">
      <dgm:prSet/>
      <dgm:spPr/>
      <dgm:t>
        <a:bodyPr/>
        <a:lstStyle/>
        <a:p>
          <a:endParaRPr lang="zh-TW" altLang="en-US" sz="2000">
            <a:solidFill>
              <a:schemeClr val="tx1"/>
            </a:solidFill>
          </a:endParaRPr>
        </a:p>
      </dgm:t>
    </dgm:pt>
    <dgm:pt modelId="{CBE4289C-192B-433B-BB8C-F45DB9F94C56}">
      <dgm:prSet phldrT="[文字]" custT="1"/>
      <dgm:spPr/>
      <dgm:t>
        <a:bodyPr/>
        <a:lstStyle/>
        <a:p>
          <a:r>
            <a:rPr lang="zh-TW" altLang="en-US" sz="1400" b="0" i="0" dirty="0">
              <a:solidFill>
                <a:schemeClr val="tx1"/>
              </a:solidFill>
            </a:rPr>
            <a:t>若學校註冊截止日早於對保截止日期，則須於學校註冊截止日前，辦妥對保手續。</a:t>
          </a:r>
          <a:endParaRPr lang="zh-TW" altLang="en-US" sz="1400" dirty="0">
            <a:solidFill>
              <a:schemeClr val="tx1"/>
            </a:solidFill>
          </a:endParaRPr>
        </a:p>
      </dgm:t>
    </dgm:pt>
    <dgm:pt modelId="{304422F0-FD5A-4AD7-A7AE-7B9597D76309}" type="parTrans" cxnId="{6C64B9B7-62AB-4D8B-8EC6-D1AA86F33C99}">
      <dgm:prSet/>
      <dgm:spPr/>
      <dgm:t>
        <a:bodyPr/>
        <a:lstStyle/>
        <a:p>
          <a:endParaRPr lang="zh-TW" altLang="en-US" sz="2000">
            <a:solidFill>
              <a:schemeClr val="tx1"/>
            </a:solidFill>
          </a:endParaRPr>
        </a:p>
      </dgm:t>
    </dgm:pt>
    <dgm:pt modelId="{04E6EAFA-46C2-473D-BC65-91B3310135B4}" type="sibTrans" cxnId="{6C64B9B7-62AB-4D8B-8EC6-D1AA86F33C99}">
      <dgm:prSet/>
      <dgm:spPr/>
      <dgm:t>
        <a:bodyPr/>
        <a:lstStyle/>
        <a:p>
          <a:endParaRPr lang="zh-TW" altLang="en-US" sz="2000">
            <a:solidFill>
              <a:schemeClr val="tx1"/>
            </a:solidFill>
          </a:endParaRPr>
        </a:p>
      </dgm:t>
    </dgm:pt>
    <dgm:pt modelId="{CFED39D7-FF1D-4AEB-8716-442B79DE7F84}">
      <dgm:prSet custT="1"/>
      <dgm:spPr/>
      <dgm:t>
        <a:bodyPr/>
        <a:lstStyle/>
        <a:p>
          <a:r>
            <a:rPr lang="zh-TW" altLang="en-US" sz="1600" dirty="0">
              <a:solidFill>
                <a:schemeClr val="tx1"/>
              </a:solidFill>
            </a:rPr>
            <a:t>家庭年收入</a:t>
          </a:r>
          <a:r>
            <a:rPr lang="en-US" altLang="en-US" sz="1600" dirty="0">
              <a:solidFill>
                <a:schemeClr val="tx1"/>
              </a:solidFill>
            </a:rPr>
            <a:t>120</a:t>
          </a:r>
          <a:r>
            <a:rPr lang="zh-TW" altLang="en-US" sz="1600" dirty="0">
              <a:solidFill>
                <a:schemeClr val="tx1"/>
              </a:solidFill>
            </a:rPr>
            <a:t>萬以上，但家中有</a:t>
          </a:r>
          <a:r>
            <a:rPr lang="en-US" altLang="en-US" sz="1600" dirty="0">
              <a:solidFill>
                <a:schemeClr val="tx1"/>
              </a:solidFill>
            </a:rPr>
            <a:t>2</a:t>
          </a:r>
          <a:r>
            <a:rPr lang="zh-TW" altLang="en-US" sz="1600" dirty="0">
              <a:solidFill>
                <a:schemeClr val="tx1"/>
              </a:solidFill>
            </a:rPr>
            <a:t>位以上子女就讀高中以上者。</a:t>
          </a:r>
        </a:p>
      </dgm:t>
    </dgm:pt>
    <dgm:pt modelId="{4A7468C1-5BA5-4A9A-86EF-6BA6AA896964}" type="sibTrans" cxnId="{37B773C5-59EE-4D4A-8D2B-3AE580FE7CB4}">
      <dgm:prSet/>
      <dgm:spPr/>
      <dgm:t>
        <a:bodyPr/>
        <a:lstStyle/>
        <a:p>
          <a:endParaRPr lang="zh-TW" altLang="en-US" sz="2000">
            <a:solidFill>
              <a:schemeClr val="tx1"/>
            </a:solidFill>
          </a:endParaRPr>
        </a:p>
      </dgm:t>
    </dgm:pt>
    <dgm:pt modelId="{7AE3B6E2-DA2F-4112-8217-6F849D77ABA5}" type="parTrans" cxnId="{37B773C5-59EE-4D4A-8D2B-3AE580FE7CB4}">
      <dgm:prSet/>
      <dgm:spPr/>
      <dgm:t>
        <a:bodyPr/>
        <a:lstStyle/>
        <a:p>
          <a:endParaRPr lang="zh-TW" altLang="en-US" sz="2000">
            <a:solidFill>
              <a:schemeClr val="tx1"/>
            </a:solidFill>
          </a:endParaRPr>
        </a:p>
      </dgm:t>
    </dgm:pt>
    <dgm:pt modelId="{91E643F0-AD12-4DF6-9308-947D5341A511}" type="pres">
      <dgm:prSet presAssocID="{77D12BC3-752E-46E4-80A6-BD032329937D}" presName="Name0" presStyleCnt="0">
        <dgm:presLayoutVars>
          <dgm:dir/>
          <dgm:animLvl val="lvl"/>
          <dgm:resizeHandles val="exact"/>
        </dgm:presLayoutVars>
      </dgm:prSet>
      <dgm:spPr/>
    </dgm:pt>
    <dgm:pt modelId="{9566850E-5BFA-4252-9166-E17C049055B1}" type="pres">
      <dgm:prSet presAssocID="{42B171A5-2C84-41F9-A708-E56DD067782F}" presName="linNode" presStyleCnt="0"/>
      <dgm:spPr/>
    </dgm:pt>
    <dgm:pt modelId="{EE37C1E0-0902-4ACC-A37C-89AA5C61F788}" type="pres">
      <dgm:prSet presAssocID="{42B171A5-2C84-41F9-A708-E56DD067782F}" presName="parentText" presStyleLbl="node1" presStyleIdx="0" presStyleCnt="3" custScaleX="70835">
        <dgm:presLayoutVars>
          <dgm:chMax val="1"/>
          <dgm:bulletEnabled val="1"/>
        </dgm:presLayoutVars>
      </dgm:prSet>
      <dgm:spPr/>
    </dgm:pt>
    <dgm:pt modelId="{14CC97A9-3C5B-4B77-B3ED-1B97506BFE29}" type="pres">
      <dgm:prSet presAssocID="{42B171A5-2C84-41F9-A708-E56DD067782F}" presName="descendantText" presStyleLbl="alignAccFollowNode1" presStyleIdx="0" presStyleCnt="3" custScaleX="116013">
        <dgm:presLayoutVars>
          <dgm:bulletEnabled val="1"/>
        </dgm:presLayoutVars>
      </dgm:prSet>
      <dgm:spPr/>
    </dgm:pt>
    <dgm:pt modelId="{523C517F-92A6-4576-9CD1-252E469E18A0}" type="pres">
      <dgm:prSet presAssocID="{8D389B2F-7684-4B03-9A19-64E291AC153F}" presName="sp" presStyleCnt="0"/>
      <dgm:spPr/>
    </dgm:pt>
    <dgm:pt modelId="{79D406C9-4E42-4A82-92FE-BC91E2D7DAB5}" type="pres">
      <dgm:prSet presAssocID="{8FAE9DC5-3AC0-4E08-BBE0-0F12687CD64D}" presName="linNode" presStyleCnt="0"/>
      <dgm:spPr/>
    </dgm:pt>
    <dgm:pt modelId="{57680E8E-F20E-4144-BEDC-7E90A70999E3}" type="pres">
      <dgm:prSet presAssocID="{8FAE9DC5-3AC0-4E08-BBE0-0F12687CD64D}" presName="parentText" presStyleLbl="node1" presStyleIdx="1" presStyleCnt="3" custScaleX="70835">
        <dgm:presLayoutVars>
          <dgm:chMax val="1"/>
          <dgm:bulletEnabled val="1"/>
        </dgm:presLayoutVars>
      </dgm:prSet>
      <dgm:spPr/>
    </dgm:pt>
    <dgm:pt modelId="{66643A93-758A-4B81-9C3D-0BFBD7D9D724}" type="pres">
      <dgm:prSet presAssocID="{8FAE9DC5-3AC0-4E08-BBE0-0F12687CD64D}" presName="descendantText" presStyleLbl="alignAccFollowNode1" presStyleIdx="1" presStyleCnt="3" custScaleX="116013">
        <dgm:presLayoutVars>
          <dgm:bulletEnabled val="1"/>
        </dgm:presLayoutVars>
      </dgm:prSet>
      <dgm:spPr/>
    </dgm:pt>
    <dgm:pt modelId="{FA6AAB69-4F8D-434E-A415-C94AB540C922}" type="pres">
      <dgm:prSet presAssocID="{FA7F592A-A39A-457D-91C4-371F48FAE8BA}" presName="sp" presStyleCnt="0"/>
      <dgm:spPr/>
    </dgm:pt>
    <dgm:pt modelId="{99DFD40C-D475-4325-8AB5-A3FD8FC0BD50}" type="pres">
      <dgm:prSet presAssocID="{36227215-58D6-49DC-9E7D-BC8D13ACDC01}" presName="linNode" presStyleCnt="0"/>
      <dgm:spPr/>
    </dgm:pt>
    <dgm:pt modelId="{A65AFCAF-B074-4562-808C-D7DB8A9BF66F}" type="pres">
      <dgm:prSet presAssocID="{36227215-58D6-49DC-9E7D-BC8D13ACDC01}" presName="parentText" presStyleLbl="node1" presStyleIdx="2" presStyleCnt="3" custScaleX="70835">
        <dgm:presLayoutVars>
          <dgm:chMax val="1"/>
          <dgm:bulletEnabled val="1"/>
        </dgm:presLayoutVars>
      </dgm:prSet>
      <dgm:spPr/>
    </dgm:pt>
    <dgm:pt modelId="{E6D81A5B-B376-4E3D-85EF-C9063D12199A}" type="pres">
      <dgm:prSet presAssocID="{36227215-58D6-49DC-9E7D-BC8D13ACDC01}" presName="descendantText" presStyleLbl="alignAccFollowNode1" presStyleIdx="2" presStyleCnt="3" custScaleX="116013">
        <dgm:presLayoutVars>
          <dgm:bulletEnabled val="1"/>
        </dgm:presLayoutVars>
      </dgm:prSet>
      <dgm:spPr/>
    </dgm:pt>
  </dgm:ptLst>
  <dgm:cxnLst>
    <dgm:cxn modelId="{6FAF9007-E42A-4853-BDDC-7BC574A1E5EB}" srcId="{8FAE9DC5-3AC0-4E08-BBE0-0F12687CD64D}" destId="{D953065D-033E-4B1C-B83E-71D7E2966D71}" srcOrd="0" destOrd="0" parTransId="{C9D9BB8C-FED7-4252-A924-3FD98338EF0B}" sibTransId="{D17F9ADF-1907-4D91-A511-1CDA90D87E44}"/>
    <dgm:cxn modelId="{AAF0B214-F0FD-4532-93ED-FD7DECC99728}" type="presOf" srcId="{5C459538-A37A-4AF0-8F0E-B6AC43DD30C9}" destId="{E6D81A5B-B376-4E3D-85EF-C9063D12199A}" srcOrd="0" destOrd="0" presId="urn:microsoft.com/office/officeart/2005/8/layout/vList5"/>
    <dgm:cxn modelId="{8FE58620-47B3-42A1-88CA-5ABDE923827D}" srcId="{42B171A5-2C84-41F9-A708-E56DD067782F}" destId="{675B1279-6DEA-46E1-81D3-2A8556CC2212}" srcOrd="0" destOrd="0" parTransId="{BD39C618-A323-4ECE-B6B8-892B5FA8580A}" sibTransId="{9F70A824-3E36-4E4D-96F4-7C9FCD526380}"/>
    <dgm:cxn modelId="{D6F61F2B-899B-4B57-85A0-F2AE3D4C2C38}" type="presOf" srcId="{42B171A5-2C84-41F9-A708-E56DD067782F}" destId="{EE37C1E0-0902-4ACC-A37C-89AA5C61F788}" srcOrd="0" destOrd="0" presId="urn:microsoft.com/office/officeart/2005/8/layout/vList5"/>
    <dgm:cxn modelId="{1D063243-5F8C-46B4-84DD-0DD84F655C80}" type="presOf" srcId="{CBE4289C-192B-433B-BB8C-F45DB9F94C56}" destId="{14CC97A9-3C5B-4B77-B3ED-1B97506BFE29}" srcOrd="0" destOrd="1" presId="urn:microsoft.com/office/officeart/2005/8/layout/vList5"/>
    <dgm:cxn modelId="{80A52D6E-2350-4158-8586-B8FBA2405364}" srcId="{77D12BC3-752E-46E4-80A6-BD032329937D}" destId="{8FAE9DC5-3AC0-4E08-BBE0-0F12687CD64D}" srcOrd="1" destOrd="0" parTransId="{264FE7B7-5400-4755-AAA7-F63A43EF7BA2}" sibTransId="{FA7F592A-A39A-457D-91C4-371F48FAE8BA}"/>
    <dgm:cxn modelId="{32798A75-8B5A-4505-8D00-24A14091917D}" type="presOf" srcId="{36227215-58D6-49DC-9E7D-BC8D13ACDC01}" destId="{A65AFCAF-B074-4562-808C-D7DB8A9BF66F}" srcOrd="0" destOrd="0" presId="urn:microsoft.com/office/officeart/2005/8/layout/vList5"/>
    <dgm:cxn modelId="{F72ECC86-018A-4D2A-82EA-E2648FFC6E9A}" type="presOf" srcId="{675B1279-6DEA-46E1-81D3-2A8556CC2212}" destId="{14CC97A9-3C5B-4B77-B3ED-1B97506BFE29}" srcOrd="0" destOrd="0" presId="urn:microsoft.com/office/officeart/2005/8/layout/vList5"/>
    <dgm:cxn modelId="{DE4DE798-1612-4C21-B4DF-E1630F1D29AD}" type="presOf" srcId="{D953065D-033E-4B1C-B83E-71D7E2966D71}" destId="{66643A93-758A-4B81-9C3D-0BFBD7D9D724}" srcOrd="0" destOrd="0" presId="urn:microsoft.com/office/officeart/2005/8/layout/vList5"/>
    <dgm:cxn modelId="{6C64B9B7-62AB-4D8B-8EC6-D1AA86F33C99}" srcId="{42B171A5-2C84-41F9-A708-E56DD067782F}" destId="{CBE4289C-192B-433B-BB8C-F45DB9F94C56}" srcOrd="1" destOrd="0" parTransId="{304422F0-FD5A-4AD7-A7AE-7B9597D76309}" sibTransId="{04E6EAFA-46C2-473D-BC65-91B3310135B4}"/>
    <dgm:cxn modelId="{2846C5C4-1727-4C56-BCC0-6F8DB7427B52}" type="presOf" srcId="{77D12BC3-752E-46E4-80A6-BD032329937D}" destId="{91E643F0-AD12-4DF6-9308-947D5341A511}" srcOrd="0" destOrd="0" presId="urn:microsoft.com/office/officeart/2005/8/layout/vList5"/>
    <dgm:cxn modelId="{37B773C5-59EE-4D4A-8D2B-3AE580FE7CB4}" srcId="{8FAE9DC5-3AC0-4E08-BBE0-0F12687CD64D}" destId="{CFED39D7-FF1D-4AEB-8716-442B79DE7F84}" srcOrd="1" destOrd="0" parTransId="{7AE3B6E2-DA2F-4112-8217-6F849D77ABA5}" sibTransId="{4A7468C1-5BA5-4A9A-86EF-6BA6AA896964}"/>
    <dgm:cxn modelId="{12CA5FC7-5899-447A-B3D1-8A45DD1CFC49}" srcId="{77D12BC3-752E-46E4-80A6-BD032329937D}" destId="{42B171A5-2C84-41F9-A708-E56DD067782F}" srcOrd="0" destOrd="0" parTransId="{218DB080-A632-42D8-B008-421976057853}" sibTransId="{8D389B2F-7684-4B03-9A19-64E291AC153F}"/>
    <dgm:cxn modelId="{0E4B6FCB-779A-4BC9-B6D8-3D49C7AA8AED}" type="presOf" srcId="{CFED39D7-FF1D-4AEB-8716-442B79DE7F84}" destId="{66643A93-758A-4B81-9C3D-0BFBD7D9D724}" srcOrd="0" destOrd="1" presId="urn:microsoft.com/office/officeart/2005/8/layout/vList5"/>
    <dgm:cxn modelId="{F7CFC7D3-6E2F-4A19-ADDB-92330BA9190F}" type="presOf" srcId="{8FAE9DC5-3AC0-4E08-BBE0-0F12687CD64D}" destId="{57680E8E-F20E-4144-BEDC-7E90A70999E3}" srcOrd="0" destOrd="0" presId="urn:microsoft.com/office/officeart/2005/8/layout/vList5"/>
    <dgm:cxn modelId="{244302E6-87E4-41A0-A34A-394D1EE517BA}" srcId="{36227215-58D6-49DC-9E7D-BC8D13ACDC01}" destId="{5C459538-A37A-4AF0-8F0E-B6AC43DD30C9}" srcOrd="0" destOrd="0" parTransId="{C4822CD3-3194-440B-AFFE-6E32DB140148}" sibTransId="{4B0848FE-310C-4068-B05F-32A40B42DFE4}"/>
    <dgm:cxn modelId="{7D93DFF7-140F-49D9-8C4B-D29B5A79A2DA}" srcId="{77D12BC3-752E-46E4-80A6-BD032329937D}" destId="{36227215-58D6-49DC-9E7D-BC8D13ACDC01}" srcOrd="2" destOrd="0" parTransId="{F4B3721E-6105-4FBB-9EE1-0961F06973E8}" sibTransId="{3FDC4C28-3FE7-4D11-ACCD-CB9D980A8D8D}"/>
    <dgm:cxn modelId="{E130F182-FF34-465F-BAC7-44F8D8FDC35E}" type="presParOf" srcId="{91E643F0-AD12-4DF6-9308-947D5341A511}" destId="{9566850E-5BFA-4252-9166-E17C049055B1}" srcOrd="0" destOrd="0" presId="urn:microsoft.com/office/officeart/2005/8/layout/vList5"/>
    <dgm:cxn modelId="{C87FC021-5572-4F65-B512-A7C85F0D3EC8}" type="presParOf" srcId="{9566850E-5BFA-4252-9166-E17C049055B1}" destId="{EE37C1E0-0902-4ACC-A37C-89AA5C61F788}" srcOrd="0" destOrd="0" presId="urn:microsoft.com/office/officeart/2005/8/layout/vList5"/>
    <dgm:cxn modelId="{A40CC5BA-7FC3-494F-9082-31178B47D439}" type="presParOf" srcId="{9566850E-5BFA-4252-9166-E17C049055B1}" destId="{14CC97A9-3C5B-4B77-B3ED-1B97506BFE29}" srcOrd="1" destOrd="0" presId="urn:microsoft.com/office/officeart/2005/8/layout/vList5"/>
    <dgm:cxn modelId="{76802E9C-2A9C-44E2-9F90-078B18884689}" type="presParOf" srcId="{91E643F0-AD12-4DF6-9308-947D5341A511}" destId="{523C517F-92A6-4576-9CD1-252E469E18A0}" srcOrd="1" destOrd="0" presId="urn:microsoft.com/office/officeart/2005/8/layout/vList5"/>
    <dgm:cxn modelId="{DE7B788A-E6B1-40A1-B88F-A8FF7200EFA4}" type="presParOf" srcId="{91E643F0-AD12-4DF6-9308-947D5341A511}" destId="{79D406C9-4E42-4A82-92FE-BC91E2D7DAB5}" srcOrd="2" destOrd="0" presId="urn:microsoft.com/office/officeart/2005/8/layout/vList5"/>
    <dgm:cxn modelId="{EA0C1414-5212-4472-B4C0-83CF76E67F72}" type="presParOf" srcId="{79D406C9-4E42-4A82-92FE-BC91E2D7DAB5}" destId="{57680E8E-F20E-4144-BEDC-7E90A70999E3}" srcOrd="0" destOrd="0" presId="urn:microsoft.com/office/officeart/2005/8/layout/vList5"/>
    <dgm:cxn modelId="{7211AE0A-71B3-44C0-BDEF-AB6C8D38FB00}" type="presParOf" srcId="{79D406C9-4E42-4A82-92FE-BC91E2D7DAB5}" destId="{66643A93-758A-4B81-9C3D-0BFBD7D9D724}" srcOrd="1" destOrd="0" presId="urn:microsoft.com/office/officeart/2005/8/layout/vList5"/>
    <dgm:cxn modelId="{35827172-4E21-4E03-8D6E-5605D823A112}" type="presParOf" srcId="{91E643F0-AD12-4DF6-9308-947D5341A511}" destId="{FA6AAB69-4F8D-434E-A415-C94AB540C922}" srcOrd="3" destOrd="0" presId="urn:microsoft.com/office/officeart/2005/8/layout/vList5"/>
    <dgm:cxn modelId="{071D5B36-C24F-45F7-8CE9-E2101E2C7242}" type="presParOf" srcId="{91E643F0-AD12-4DF6-9308-947D5341A511}" destId="{99DFD40C-D475-4325-8AB5-A3FD8FC0BD50}" srcOrd="4" destOrd="0" presId="urn:microsoft.com/office/officeart/2005/8/layout/vList5"/>
    <dgm:cxn modelId="{01EEC003-C637-49CD-8262-2D4D04C0CD42}" type="presParOf" srcId="{99DFD40C-D475-4325-8AB5-A3FD8FC0BD50}" destId="{A65AFCAF-B074-4562-808C-D7DB8A9BF66F}" srcOrd="0" destOrd="0" presId="urn:microsoft.com/office/officeart/2005/8/layout/vList5"/>
    <dgm:cxn modelId="{53CD7E8F-BB45-4D07-ABA6-36721089833D}" type="presParOf" srcId="{99DFD40C-D475-4325-8AB5-A3FD8FC0BD50}" destId="{E6D81A5B-B376-4E3D-85EF-C9063D12199A}"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77D12BC3-752E-46E4-80A6-BD032329937D}" type="doc">
      <dgm:prSet loTypeId="urn:microsoft.com/office/officeart/2005/8/layout/vList5" loCatId="list" qsTypeId="urn:microsoft.com/office/officeart/2005/8/quickstyle/simple1" qsCatId="simple" csTypeId="urn:microsoft.com/office/officeart/2005/8/colors/colorful4" csCatId="colorful" phldr="1"/>
      <dgm:spPr/>
      <dgm:t>
        <a:bodyPr/>
        <a:lstStyle/>
        <a:p>
          <a:endParaRPr lang="zh-TW" altLang="en-US"/>
        </a:p>
      </dgm:t>
    </dgm:pt>
    <dgm:pt modelId="{42B171A5-2C84-41F9-A708-E56DD067782F}">
      <dgm:prSet phldrT="[文字]"/>
      <dgm:spPr/>
      <dgm:t>
        <a:bodyPr/>
        <a:lstStyle/>
        <a:p>
          <a:r>
            <a:rPr lang="zh-TW" altLang="en-US" dirty="0">
              <a:solidFill>
                <a:schemeClr val="tx1"/>
              </a:solidFill>
            </a:rPr>
            <a:t>校內工讀</a:t>
          </a:r>
          <a:br>
            <a:rPr lang="en-US" altLang="zh-TW" dirty="0">
              <a:solidFill>
                <a:schemeClr val="tx1"/>
              </a:solidFill>
            </a:rPr>
          </a:br>
          <a:r>
            <a:rPr lang="zh-TW" altLang="en-US" dirty="0">
              <a:solidFill>
                <a:schemeClr val="tx1"/>
              </a:solidFill>
            </a:rPr>
            <a:t>獎助金</a:t>
          </a:r>
        </a:p>
      </dgm:t>
    </dgm:pt>
    <dgm:pt modelId="{218DB080-A632-42D8-B008-421976057853}" type="parTrans" cxnId="{12CA5FC7-5899-447A-B3D1-8A45DD1CFC49}">
      <dgm:prSet/>
      <dgm:spPr/>
      <dgm:t>
        <a:bodyPr/>
        <a:lstStyle/>
        <a:p>
          <a:endParaRPr lang="zh-TW" altLang="en-US">
            <a:solidFill>
              <a:schemeClr val="tx1"/>
            </a:solidFill>
          </a:endParaRPr>
        </a:p>
      </dgm:t>
    </dgm:pt>
    <dgm:pt modelId="{8D389B2F-7684-4B03-9A19-64E291AC153F}" type="sibTrans" cxnId="{12CA5FC7-5899-447A-B3D1-8A45DD1CFC49}">
      <dgm:prSet/>
      <dgm:spPr/>
      <dgm:t>
        <a:bodyPr/>
        <a:lstStyle/>
        <a:p>
          <a:endParaRPr lang="zh-TW" altLang="en-US">
            <a:solidFill>
              <a:schemeClr val="tx1"/>
            </a:solidFill>
          </a:endParaRPr>
        </a:p>
      </dgm:t>
    </dgm:pt>
    <dgm:pt modelId="{675B1279-6DEA-46E1-81D3-2A8556CC2212}">
      <dgm:prSet phldrT="[文字]"/>
      <dgm:spPr/>
      <dgm:t>
        <a:bodyPr/>
        <a:lstStyle/>
        <a:p>
          <a:r>
            <a:rPr lang="zh-TW" altLang="en-US" b="0" i="0" dirty="0">
              <a:solidFill>
                <a:schemeClr val="tx1"/>
              </a:solidFill>
            </a:rPr>
            <a:t>部分學校提供「高級中等學校學生工讀獎助金」，可諮詢校內行政單位。</a:t>
          </a:r>
          <a:endParaRPr lang="zh-TW" altLang="en-US" dirty="0">
            <a:solidFill>
              <a:schemeClr val="tx1"/>
            </a:solidFill>
          </a:endParaRPr>
        </a:p>
      </dgm:t>
    </dgm:pt>
    <dgm:pt modelId="{BD39C618-A323-4ECE-B6B8-892B5FA8580A}" type="parTrans" cxnId="{8FE58620-47B3-42A1-88CA-5ABDE923827D}">
      <dgm:prSet/>
      <dgm:spPr/>
      <dgm:t>
        <a:bodyPr/>
        <a:lstStyle/>
        <a:p>
          <a:endParaRPr lang="zh-TW" altLang="en-US">
            <a:solidFill>
              <a:schemeClr val="tx1"/>
            </a:solidFill>
          </a:endParaRPr>
        </a:p>
      </dgm:t>
    </dgm:pt>
    <dgm:pt modelId="{9F70A824-3E36-4E4D-96F4-7C9FCD526380}" type="sibTrans" cxnId="{8FE58620-47B3-42A1-88CA-5ABDE923827D}">
      <dgm:prSet/>
      <dgm:spPr/>
      <dgm:t>
        <a:bodyPr/>
        <a:lstStyle/>
        <a:p>
          <a:endParaRPr lang="zh-TW" altLang="en-US">
            <a:solidFill>
              <a:schemeClr val="tx1"/>
            </a:solidFill>
          </a:endParaRPr>
        </a:p>
      </dgm:t>
    </dgm:pt>
    <dgm:pt modelId="{8FAE9DC5-3AC0-4E08-BBE0-0F12687CD64D}">
      <dgm:prSet phldrT="[文字]"/>
      <dgm:spPr/>
      <dgm:t>
        <a:bodyPr/>
        <a:lstStyle/>
        <a:p>
          <a:r>
            <a:rPr lang="zh-TW" altLang="en-US" dirty="0">
              <a:solidFill>
                <a:schemeClr val="tx1"/>
              </a:solidFill>
            </a:rPr>
            <a:t>建教班</a:t>
          </a:r>
          <a:br>
            <a:rPr lang="en-US" altLang="zh-TW" dirty="0">
              <a:solidFill>
                <a:schemeClr val="tx1"/>
              </a:solidFill>
            </a:rPr>
          </a:br>
          <a:r>
            <a:rPr lang="zh-TW" altLang="en-US" dirty="0">
              <a:solidFill>
                <a:schemeClr val="tx1"/>
              </a:solidFill>
            </a:rPr>
            <a:t>實習津貼</a:t>
          </a:r>
        </a:p>
      </dgm:t>
    </dgm:pt>
    <dgm:pt modelId="{264FE7B7-5400-4755-AAA7-F63A43EF7BA2}" type="parTrans" cxnId="{80A52D6E-2350-4158-8586-B8FBA2405364}">
      <dgm:prSet/>
      <dgm:spPr/>
      <dgm:t>
        <a:bodyPr/>
        <a:lstStyle/>
        <a:p>
          <a:endParaRPr lang="zh-TW" altLang="en-US">
            <a:solidFill>
              <a:schemeClr val="tx1"/>
            </a:solidFill>
          </a:endParaRPr>
        </a:p>
      </dgm:t>
    </dgm:pt>
    <dgm:pt modelId="{FA7F592A-A39A-457D-91C4-371F48FAE8BA}" type="sibTrans" cxnId="{80A52D6E-2350-4158-8586-B8FBA2405364}">
      <dgm:prSet/>
      <dgm:spPr/>
      <dgm:t>
        <a:bodyPr/>
        <a:lstStyle/>
        <a:p>
          <a:endParaRPr lang="zh-TW" altLang="en-US">
            <a:solidFill>
              <a:schemeClr val="tx1"/>
            </a:solidFill>
          </a:endParaRPr>
        </a:p>
      </dgm:t>
    </dgm:pt>
    <dgm:pt modelId="{D953065D-033E-4B1C-B83E-71D7E2966D71}">
      <dgm:prSet phldrT="[文字]"/>
      <dgm:spPr/>
      <dgm:t>
        <a:bodyPr/>
        <a:lstStyle/>
        <a:p>
          <a:r>
            <a:rPr lang="zh-TW" altLang="en-US" dirty="0">
              <a:solidFill>
                <a:schemeClr val="tx1"/>
              </a:solidFill>
            </a:rPr>
            <a:t>上騰工商建教班：汽車科、時尚造型科、餐飲科。</a:t>
          </a:r>
        </a:p>
      </dgm:t>
    </dgm:pt>
    <dgm:pt modelId="{C9D9BB8C-FED7-4252-A924-3FD98338EF0B}" type="parTrans" cxnId="{6FAF9007-E42A-4853-BDDC-7BC574A1E5EB}">
      <dgm:prSet/>
      <dgm:spPr/>
      <dgm:t>
        <a:bodyPr/>
        <a:lstStyle/>
        <a:p>
          <a:endParaRPr lang="zh-TW" altLang="en-US">
            <a:solidFill>
              <a:schemeClr val="tx1"/>
            </a:solidFill>
          </a:endParaRPr>
        </a:p>
      </dgm:t>
    </dgm:pt>
    <dgm:pt modelId="{D17F9ADF-1907-4D91-A511-1CDA90D87E44}" type="sibTrans" cxnId="{6FAF9007-E42A-4853-BDDC-7BC574A1E5EB}">
      <dgm:prSet/>
      <dgm:spPr/>
      <dgm:t>
        <a:bodyPr/>
        <a:lstStyle/>
        <a:p>
          <a:endParaRPr lang="zh-TW" altLang="en-US">
            <a:solidFill>
              <a:schemeClr val="tx1"/>
            </a:solidFill>
          </a:endParaRPr>
        </a:p>
      </dgm:t>
    </dgm:pt>
    <dgm:pt modelId="{CFED39D7-FF1D-4AEB-8716-442B79DE7F84}">
      <dgm:prSet/>
      <dgm:spPr/>
      <dgm:t>
        <a:bodyPr/>
        <a:lstStyle/>
        <a:p>
          <a:r>
            <a:rPr lang="zh-TW" altLang="en-US" dirty="0">
              <a:solidFill>
                <a:schemeClr val="tx1"/>
              </a:solidFill>
            </a:rPr>
            <a:t>階梯式建教合作學制的學生在三年級赴事業單位實習，並領有實習津貼，每個月</a:t>
          </a:r>
          <a:r>
            <a:rPr lang="en-US" altLang="en-US" dirty="0">
              <a:solidFill>
                <a:schemeClr val="tx1"/>
              </a:solidFill>
            </a:rPr>
            <a:t>2</a:t>
          </a:r>
          <a:r>
            <a:rPr lang="en-US" altLang="zh-TW" dirty="0">
              <a:solidFill>
                <a:schemeClr val="tx1"/>
              </a:solidFill>
            </a:rPr>
            <a:t>6</a:t>
          </a:r>
          <a:r>
            <a:rPr lang="en-US" altLang="en-US" dirty="0">
              <a:solidFill>
                <a:schemeClr val="tx1"/>
              </a:solidFill>
            </a:rPr>
            <a:t>,</a:t>
          </a:r>
          <a:r>
            <a:rPr lang="en-US" altLang="zh-TW" dirty="0">
              <a:solidFill>
                <a:schemeClr val="tx1"/>
              </a:solidFill>
            </a:rPr>
            <a:t>40</a:t>
          </a:r>
          <a:r>
            <a:rPr lang="en-US" altLang="en-US" dirty="0">
              <a:solidFill>
                <a:schemeClr val="tx1"/>
              </a:solidFill>
            </a:rPr>
            <a:t>0</a:t>
          </a:r>
          <a:r>
            <a:rPr lang="zh-TW" altLang="en-US" dirty="0">
              <a:solidFill>
                <a:schemeClr val="tx1"/>
              </a:solidFill>
            </a:rPr>
            <a:t>元起。</a:t>
          </a:r>
        </a:p>
      </dgm:t>
    </dgm:pt>
    <dgm:pt modelId="{4A7468C1-5BA5-4A9A-86EF-6BA6AA896964}" type="sibTrans" cxnId="{37B773C5-59EE-4D4A-8D2B-3AE580FE7CB4}">
      <dgm:prSet/>
      <dgm:spPr/>
      <dgm:t>
        <a:bodyPr/>
        <a:lstStyle/>
        <a:p>
          <a:endParaRPr lang="zh-TW" altLang="en-US">
            <a:solidFill>
              <a:schemeClr val="tx1"/>
            </a:solidFill>
          </a:endParaRPr>
        </a:p>
      </dgm:t>
    </dgm:pt>
    <dgm:pt modelId="{7AE3B6E2-DA2F-4112-8217-6F849D77ABA5}" type="parTrans" cxnId="{37B773C5-59EE-4D4A-8D2B-3AE580FE7CB4}">
      <dgm:prSet/>
      <dgm:spPr/>
      <dgm:t>
        <a:bodyPr/>
        <a:lstStyle/>
        <a:p>
          <a:endParaRPr lang="zh-TW" altLang="en-US">
            <a:solidFill>
              <a:schemeClr val="tx1"/>
            </a:solidFill>
          </a:endParaRPr>
        </a:p>
      </dgm:t>
    </dgm:pt>
    <dgm:pt modelId="{91E643F0-AD12-4DF6-9308-947D5341A511}" type="pres">
      <dgm:prSet presAssocID="{77D12BC3-752E-46E4-80A6-BD032329937D}" presName="Name0" presStyleCnt="0">
        <dgm:presLayoutVars>
          <dgm:dir/>
          <dgm:animLvl val="lvl"/>
          <dgm:resizeHandles val="exact"/>
        </dgm:presLayoutVars>
      </dgm:prSet>
      <dgm:spPr/>
    </dgm:pt>
    <dgm:pt modelId="{9566850E-5BFA-4252-9166-E17C049055B1}" type="pres">
      <dgm:prSet presAssocID="{42B171A5-2C84-41F9-A708-E56DD067782F}" presName="linNode" presStyleCnt="0"/>
      <dgm:spPr/>
    </dgm:pt>
    <dgm:pt modelId="{EE37C1E0-0902-4ACC-A37C-89AA5C61F788}" type="pres">
      <dgm:prSet presAssocID="{42B171A5-2C84-41F9-A708-E56DD067782F}" presName="parentText" presStyleLbl="node1" presStyleIdx="0" presStyleCnt="2">
        <dgm:presLayoutVars>
          <dgm:chMax val="1"/>
          <dgm:bulletEnabled val="1"/>
        </dgm:presLayoutVars>
      </dgm:prSet>
      <dgm:spPr/>
    </dgm:pt>
    <dgm:pt modelId="{14CC97A9-3C5B-4B77-B3ED-1B97506BFE29}" type="pres">
      <dgm:prSet presAssocID="{42B171A5-2C84-41F9-A708-E56DD067782F}" presName="descendantText" presStyleLbl="alignAccFollowNode1" presStyleIdx="0" presStyleCnt="2">
        <dgm:presLayoutVars>
          <dgm:bulletEnabled val="1"/>
        </dgm:presLayoutVars>
      </dgm:prSet>
      <dgm:spPr/>
    </dgm:pt>
    <dgm:pt modelId="{523C517F-92A6-4576-9CD1-252E469E18A0}" type="pres">
      <dgm:prSet presAssocID="{8D389B2F-7684-4B03-9A19-64E291AC153F}" presName="sp" presStyleCnt="0"/>
      <dgm:spPr/>
    </dgm:pt>
    <dgm:pt modelId="{79D406C9-4E42-4A82-92FE-BC91E2D7DAB5}" type="pres">
      <dgm:prSet presAssocID="{8FAE9DC5-3AC0-4E08-BBE0-0F12687CD64D}" presName="linNode" presStyleCnt="0"/>
      <dgm:spPr/>
    </dgm:pt>
    <dgm:pt modelId="{57680E8E-F20E-4144-BEDC-7E90A70999E3}" type="pres">
      <dgm:prSet presAssocID="{8FAE9DC5-3AC0-4E08-BBE0-0F12687CD64D}" presName="parentText" presStyleLbl="node1" presStyleIdx="1" presStyleCnt="2">
        <dgm:presLayoutVars>
          <dgm:chMax val="1"/>
          <dgm:bulletEnabled val="1"/>
        </dgm:presLayoutVars>
      </dgm:prSet>
      <dgm:spPr/>
    </dgm:pt>
    <dgm:pt modelId="{66643A93-758A-4B81-9C3D-0BFBD7D9D724}" type="pres">
      <dgm:prSet presAssocID="{8FAE9DC5-3AC0-4E08-BBE0-0F12687CD64D}" presName="descendantText" presStyleLbl="alignAccFollowNode1" presStyleIdx="1" presStyleCnt="2">
        <dgm:presLayoutVars>
          <dgm:bulletEnabled val="1"/>
        </dgm:presLayoutVars>
      </dgm:prSet>
      <dgm:spPr/>
    </dgm:pt>
  </dgm:ptLst>
  <dgm:cxnLst>
    <dgm:cxn modelId="{6FAF9007-E42A-4853-BDDC-7BC574A1E5EB}" srcId="{8FAE9DC5-3AC0-4E08-BBE0-0F12687CD64D}" destId="{D953065D-033E-4B1C-B83E-71D7E2966D71}" srcOrd="0" destOrd="0" parTransId="{C9D9BB8C-FED7-4252-A924-3FD98338EF0B}" sibTransId="{D17F9ADF-1907-4D91-A511-1CDA90D87E44}"/>
    <dgm:cxn modelId="{40DADF0B-2B7A-41BB-ACC7-E9A224B29342}" type="presOf" srcId="{CFED39D7-FF1D-4AEB-8716-442B79DE7F84}" destId="{66643A93-758A-4B81-9C3D-0BFBD7D9D724}" srcOrd="0" destOrd="1" presId="urn:microsoft.com/office/officeart/2005/8/layout/vList5"/>
    <dgm:cxn modelId="{BA7A8D19-4E10-40C8-9F78-BC8D983ECFD7}" type="presOf" srcId="{8FAE9DC5-3AC0-4E08-BBE0-0F12687CD64D}" destId="{57680E8E-F20E-4144-BEDC-7E90A70999E3}" srcOrd="0" destOrd="0" presId="urn:microsoft.com/office/officeart/2005/8/layout/vList5"/>
    <dgm:cxn modelId="{8FE58620-47B3-42A1-88CA-5ABDE923827D}" srcId="{42B171A5-2C84-41F9-A708-E56DD067782F}" destId="{675B1279-6DEA-46E1-81D3-2A8556CC2212}" srcOrd="0" destOrd="0" parTransId="{BD39C618-A323-4ECE-B6B8-892B5FA8580A}" sibTransId="{9F70A824-3E36-4E4D-96F4-7C9FCD526380}"/>
    <dgm:cxn modelId="{BF50FD2D-8F7C-4F03-9F79-9EF5AFFED100}" type="presOf" srcId="{D953065D-033E-4B1C-B83E-71D7E2966D71}" destId="{66643A93-758A-4B81-9C3D-0BFBD7D9D724}" srcOrd="0" destOrd="0" presId="urn:microsoft.com/office/officeart/2005/8/layout/vList5"/>
    <dgm:cxn modelId="{80A52D6E-2350-4158-8586-B8FBA2405364}" srcId="{77D12BC3-752E-46E4-80A6-BD032329937D}" destId="{8FAE9DC5-3AC0-4E08-BBE0-0F12687CD64D}" srcOrd="1" destOrd="0" parTransId="{264FE7B7-5400-4755-AAA7-F63A43EF7BA2}" sibTransId="{FA7F592A-A39A-457D-91C4-371F48FAE8BA}"/>
    <dgm:cxn modelId="{29B83983-A51B-4E58-9C31-FC75AF69E35D}" type="presOf" srcId="{77D12BC3-752E-46E4-80A6-BD032329937D}" destId="{91E643F0-AD12-4DF6-9308-947D5341A511}" srcOrd="0" destOrd="0" presId="urn:microsoft.com/office/officeart/2005/8/layout/vList5"/>
    <dgm:cxn modelId="{37B773C5-59EE-4D4A-8D2B-3AE580FE7CB4}" srcId="{8FAE9DC5-3AC0-4E08-BBE0-0F12687CD64D}" destId="{CFED39D7-FF1D-4AEB-8716-442B79DE7F84}" srcOrd="1" destOrd="0" parTransId="{7AE3B6E2-DA2F-4112-8217-6F849D77ABA5}" sibTransId="{4A7468C1-5BA5-4A9A-86EF-6BA6AA896964}"/>
    <dgm:cxn modelId="{2C60F3C5-012F-40DB-A58B-1750C4DB2E0F}" type="presOf" srcId="{42B171A5-2C84-41F9-A708-E56DD067782F}" destId="{EE37C1E0-0902-4ACC-A37C-89AA5C61F788}" srcOrd="0" destOrd="0" presId="urn:microsoft.com/office/officeart/2005/8/layout/vList5"/>
    <dgm:cxn modelId="{12CA5FC7-5899-447A-B3D1-8A45DD1CFC49}" srcId="{77D12BC3-752E-46E4-80A6-BD032329937D}" destId="{42B171A5-2C84-41F9-A708-E56DD067782F}" srcOrd="0" destOrd="0" parTransId="{218DB080-A632-42D8-B008-421976057853}" sibTransId="{8D389B2F-7684-4B03-9A19-64E291AC153F}"/>
    <dgm:cxn modelId="{81ACDFCD-4649-4890-9360-733D08F9A02A}" type="presOf" srcId="{675B1279-6DEA-46E1-81D3-2A8556CC2212}" destId="{14CC97A9-3C5B-4B77-B3ED-1B97506BFE29}" srcOrd="0" destOrd="0" presId="urn:microsoft.com/office/officeart/2005/8/layout/vList5"/>
    <dgm:cxn modelId="{51D6EDE6-A3C7-43CC-9EE1-041B739F4210}" type="presParOf" srcId="{91E643F0-AD12-4DF6-9308-947D5341A511}" destId="{9566850E-5BFA-4252-9166-E17C049055B1}" srcOrd="0" destOrd="0" presId="urn:microsoft.com/office/officeart/2005/8/layout/vList5"/>
    <dgm:cxn modelId="{076FCF99-E92E-424B-8E16-9E20592A3C68}" type="presParOf" srcId="{9566850E-5BFA-4252-9166-E17C049055B1}" destId="{EE37C1E0-0902-4ACC-A37C-89AA5C61F788}" srcOrd="0" destOrd="0" presId="urn:microsoft.com/office/officeart/2005/8/layout/vList5"/>
    <dgm:cxn modelId="{7B1F39A8-4B91-4401-8ADD-38F63C3D4801}" type="presParOf" srcId="{9566850E-5BFA-4252-9166-E17C049055B1}" destId="{14CC97A9-3C5B-4B77-B3ED-1B97506BFE29}" srcOrd="1" destOrd="0" presId="urn:microsoft.com/office/officeart/2005/8/layout/vList5"/>
    <dgm:cxn modelId="{26DA50B9-6A87-479F-967B-0CDDF05CAA3A}" type="presParOf" srcId="{91E643F0-AD12-4DF6-9308-947D5341A511}" destId="{523C517F-92A6-4576-9CD1-252E469E18A0}" srcOrd="1" destOrd="0" presId="urn:microsoft.com/office/officeart/2005/8/layout/vList5"/>
    <dgm:cxn modelId="{5508C1E7-33FD-46AF-8AC4-7AB941E6069A}" type="presParOf" srcId="{91E643F0-AD12-4DF6-9308-947D5341A511}" destId="{79D406C9-4E42-4A82-92FE-BC91E2D7DAB5}" srcOrd="2" destOrd="0" presId="urn:microsoft.com/office/officeart/2005/8/layout/vList5"/>
    <dgm:cxn modelId="{F924E96F-B9B3-4DE7-9588-E7A7628A2F08}" type="presParOf" srcId="{79D406C9-4E42-4A82-92FE-BC91E2D7DAB5}" destId="{57680E8E-F20E-4144-BEDC-7E90A70999E3}" srcOrd="0" destOrd="0" presId="urn:microsoft.com/office/officeart/2005/8/layout/vList5"/>
    <dgm:cxn modelId="{4437B2D6-D1AC-40ED-BD06-5CFD6306F63C}" type="presParOf" srcId="{79D406C9-4E42-4A82-92FE-BC91E2D7DAB5}" destId="{66643A93-758A-4B81-9C3D-0BFBD7D9D724}"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6E48608-2E26-4CF4-BBC3-CD7749E9659E}" type="doc">
      <dgm:prSet loTypeId="urn:microsoft.com/office/officeart/2005/8/layout/chevron2" loCatId="process" qsTypeId="urn:microsoft.com/office/officeart/2005/8/quickstyle/simple1" qsCatId="simple" csTypeId="urn:microsoft.com/office/officeart/2005/8/colors/colorful5" csCatId="colorful" phldr="1"/>
      <dgm:spPr/>
      <dgm:t>
        <a:bodyPr/>
        <a:lstStyle/>
        <a:p>
          <a:endParaRPr lang="zh-TW" altLang="en-US"/>
        </a:p>
      </dgm:t>
    </dgm:pt>
    <dgm:pt modelId="{827542E0-2B5D-4C6F-9FDF-D2C5DBB44357}">
      <dgm:prSet phldrT="[文字]"/>
      <dgm:spPr/>
      <dgm:t>
        <a:bodyPr/>
        <a:lstStyle/>
        <a:p>
          <a:r>
            <a:rPr lang="zh-TW" altLang="en-US">
              <a:solidFill>
                <a:schemeClr val="tx1"/>
              </a:solidFill>
            </a:rPr>
            <a:t>職業訊息</a:t>
          </a:r>
          <a:endParaRPr lang="zh-TW" altLang="en-US" dirty="0">
            <a:solidFill>
              <a:schemeClr val="tx1"/>
            </a:solidFill>
          </a:endParaRPr>
        </a:p>
      </dgm:t>
    </dgm:pt>
    <dgm:pt modelId="{933EF8C1-40B6-4FBC-94A5-BB22EA2BA9C4}" type="parTrans" cxnId="{C08FC6DA-14DE-45F5-A082-2FDEA7BFBEF9}">
      <dgm:prSet/>
      <dgm:spPr/>
      <dgm:t>
        <a:bodyPr/>
        <a:lstStyle/>
        <a:p>
          <a:endParaRPr lang="zh-TW" altLang="en-US">
            <a:solidFill>
              <a:schemeClr val="tx1"/>
            </a:solidFill>
          </a:endParaRPr>
        </a:p>
      </dgm:t>
    </dgm:pt>
    <dgm:pt modelId="{7D1978D1-FE73-4660-89FE-B64C4BBBC3A7}" type="sibTrans" cxnId="{C08FC6DA-14DE-45F5-A082-2FDEA7BFBEF9}">
      <dgm:prSet/>
      <dgm:spPr/>
      <dgm:t>
        <a:bodyPr/>
        <a:lstStyle/>
        <a:p>
          <a:endParaRPr lang="zh-TW" altLang="en-US">
            <a:solidFill>
              <a:schemeClr val="tx1"/>
            </a:solidFill>
          </a:endParaRPr>
        </a:p>
      </dgm:t>
    </dgm:pt>
    <dgm:pt modelId="{F3795A15-355B-4E79-B82A-0DB211F70E75}">
      <dgm:prSet phldrT="[文字]" custT="1"/>
      <dgm:spPr/>
      <dgm:t>
        <a:bodyPr/>
        <a:lstStyle/>
        <a:p>
          <a:r>
            <a:rPr lang="zh-TW" altLang="en-US" sz="2400">
              <a:solidFill>
                <a:schemeClr val="tx1"/>
              </a:solidFill>
            </a:rPr>
            <a:t>對於各個職業與職缺的全面性訊息。</a:t>
          </a:r>
          <a:endParaRPr lang="zh-TW" altLang="en-US" sz="2400" dirty="0">
            <a:solidFill>
              <a:schemeClr val="tx1"/>
            </a:solidFill>
          </a:endParaRPr>
        </a:p>
      </dgm:t>
    </dgm:pt>
    <dgm:pt modelId="{22FB4995-805E-4D29-BD24-42025E5412B7}" type="parTrans" cxnId="{547BBE61-ED2A-4538-9145-BFAED49D1AB8}">
      <dgm:prSet/>
      <dgm:spPr/>
      <dgm:t>
        <a:bodyPr/>
        <a:lstStyle/>
        <a:p>
          <a:endParaRPr lang="zh-TW" altLang="en-US">
            <a:solidFill>
              <a:schemeClr val="tx1"/>
            </a:solidFill>
          </a:endParaRPr>
        </a:p>
      </dgm:t>
    </dgm:pt>
    <dgm:pt modelId="{9536A052-387B-43E7-8AFB-E58868780C2E}" type="sibTrans" cxnId="{547BBE61-ED2A-4538-9145-BFAED49D1AB8}">
      <dgm:prSet/>
      <dgm:spPr/>
      <dgm:t>
        <a:bodyPr/>
        <a:lstStyle/>
        <a:p>
          <a:endParaRPr lang="zh-TW" altLang="en-US">
            <a:solidFill>
              <a:schemeClr val="tx1"/>
            </a:solidFill>
          </a:endParaRPr>
        </a:p>
      </dgm:t>
    </dgm:pt>
    <dgm:pt modelId="{B9ED487B-ABD5-466F-983E-B609301B741F}">
      <dgm:prSet phldrT="[文字]"/>
      <dgm:spPr/>
      <dgm:t>
        <a:bodyPr/>
        <a:lstStyle/>
        <a:p>
          <a:r>
            <a:rPr lang="zh-TW" altLang="en-US">
              <a:solidFill>
                <a:schemeClr val="tx1"/>
              </a:solidFill>
            </a:rPr>
            <a:t>個人經驗</a:t>
          </a:r>
          <a:endParaRPr lang="zh-TW" altLang="en-US" dirty="0">
            <a:solidFill>
              <a:schemeClr val="tx1"/>
            </a:solidFill>
          </a:endParaRPr>
        </a:p>
      </dgm:t>
    </dgm:pt>
    <dgm:pt modelId="{A2B5B59E-7851-4A86-A112-5727FC6DB20C}" type="parTrans" cxnId="{0EEB95AA-E199-472E-9410-9F3806B3A82A}">
      <dgm:prSet/>
      <dgm:spPr/>
      <dgm:t>
        <a:bodyPr/>
        <a:lstStyle/>
        <a:p>
          <a:endParaRPr lang="zh-TW" altLang="en-US">
            <a:solidFill>
              <a:schemeClr val="tx1"/>
            </a:solidFill>
          </a:endParaRPr>
        </a:p>
      </dgm:t>
    </dgm:pt>
    <dgm:pt modelId="{0F2135A3-2A96-4AA7-8E63-6C8938E4BC37}" type="sibTrans" cxnId="{0EEB95AA-E199-472E-9410-9F3806B3A82A}">
      <dgm:prSet/>
      <dgm:spPr/>
      <dgm:t>
        <a:bodyPr/>
        <a:lstStyle/>
        <a:p>
          <a:endParaRPr lang="zh-TW" altLang="en-US">
            <a:solidFill>
              <a:schemeClr val="tx1"/>
            </a:solidFill>
          </a:endParaRPr>
        </a:p>
      </dgm:t>
    </dgm:pt>
    <dgm:pt modelId="{78D06441-096D-4C69-91CE-53916145AB7A}">
      <dgm:prSet phldrT="[文字]" custT="1"/>
      <dgm:spPr/>
      <dgm:t>
        <a:bodyPr/>
        <a:lstStyle/>
        <a:p>
          <a:r>
            <a:rPr lang="zh-TW" altLang="en-US" sz="2400">
              <a:solidFill>
                <a:schemeClr val="tx1"/>
              </a:solidFill>
            </a:rPr>
            <a:t>對於各種職業有關的親身工作經驗、想法。</a:t>
          </a:r>
          <a:endParaRPr lang="zh-TW" altLang="en-US" sz="2400" dirty="0">
            <a:solidFill>
              <a:schemeClr val="tx1"/>
            </a:solidFill>
          </a:endParaRPr>
        </a:p>
      </dgm:t>
    </dgm:pt>
    <dgm:pt modelId="{99BC83F2-CD96-4DE7-9EB1-FCF221AC230E}" type="parTrans" cxnId="{712B4909-E6DA-4D87-9905-34A02C6685EB}">
      <dgm:prSet/>
      <dgm:spPr/>
      <dgm:t>
        <a:bodyPr/>
        <a:lstStyle/>
        <a:p>
          <a:endParaRPr lang="zh-TW" altLang="en-US">
            <a:solidFill>
              <a:schemeClr val="tx1"/>
            </a:solidFill>
          </a:endParaRPr>
        </a:p>
      </dgm:t>
    </dgm:pt>
    <dgm:pt modelId="{CC95AD27-3616-44FB-A3A3-9BCA102D4971}" type="sibTrans" cxnId="{712B4909-E6DA-4D87-9905-34A02C6685EB}">
      <dgm:prSet/>
      <dgm:spPr/>
      <dgm:t>
        <a:bodyPr/>
        <a:lstStyle/>
        <a:p>
          <a:endParaRPr lang="zh-TW" altLang="en-US">
            <a:solidFill>
              <a:schemeClr val="tx1"/>
            </a:solidFill>
          </a:endParaRPr>
        </a:p>
      </dgm:t>
    </dgm:pt>
    <dgm:pt modelId="{B79C4607-2794-42B6-AB7B-63CA0A0DE0A7}">
      <dgm:prSet phldrT="[文字]"/>
      <dgm:spPr/>
      <dgm:t>
        <a:bodyPr/>
        <a:lstStyle/>
        <a:p>
          <a:r>
            <a:rPr lang="zh-TW" altLang="en-US">
              <a:solidFill>
                <a:schemeClr val="tx1"/>
              </a:solidFill>
            </a:rPr>
            <a:t>特色工作</a:t>
          </a:r>
          <a:endParaRPr lang="zh-TW" altLang="en-US" dirty="0">
            <a:solidFill>
              <a:schemeClr val="tx1"/>
            </a:solidFill>
          </a:endParaRPr>
        </a:p>
      </dgm:t>
    </dgm:pt>
    <dgm:pt modelId="{34EC55D2-A544-4C6C-91DB-5BCB20CCC403}" type="parTrans" cxnId="{0BC67B71-55DB-40D8-90F8-63042C7D8A82}">
      <dgm:prSet/>
      <dgm:spPr/>
      <dgm:t>
        <a:bodyPr/>
        <a:lstStyle/>
        <a:p>
          <a:endParaRPr lang="zh-TW" altLang="en-US">
            <a:solidFill>
              <a:schemeClr val="tx1"/>
            </a:solidFill>
          </a:endParaRPr>
        </a:p>
      </dgm:t>
    </dgm:pt>
    <dgm:pt modelId="{52F41592-A598-4F4F-B119-E3E5BA61E417}" type="sibTrans" cxnId="{0BC67B71-55DB-40D8-90F8-63042C7D8A82}">
      <dgm:prSet/>
      <dgm:spPr/>
      <dgm:t>
        <a:bodyPr/>
        <a:lstStyle/>
        <a:p>
          <a:endParaRPr lang="zh-TW" altLang="en-US">
            <a:solidFill>
              <a:schemeClr val="tx1"/>
            </a:solidFill>
          </a:endParaRPr>
        </a:p>
      </dgm:t>
    </dgm:pt>
    <dgm:pt modelId="{B41D477E-F0F8-424B-949B-F31511490401}">
      <dgm:prSet phldrT="[文字]" custT="1"/>
      <dgm:spPr/>
      <dgm:t>
        <a:bodyPr/>
        <a:lstStyle/>
        <a:p>
          <a:r>
            <a:rPr lang="zh-TW" altLang="en-US" sz="2400">
              <a:solidFill>
                <a:schemeClr val="tx1"/>
              </a:solidFill>
            </a:rPr>
            <a:t>對於特色工作有興趣，想認識具體環境與甘苦談。</a:t>
          </a:r>
          <a:endParaRPr lang="zh-TW" altLang="en-US" sz="2400" dirty="0">
            <a:solidFill>
              <a:schemeClr val="tx1"/>
            </a:solidFill>
          </a:endParaRPr>
        </a:p>
      </dgm:t>
    </dgm:pt>
    <dgm:pt modelId="{EEFE86B3-E18F-4F28-9128-4CF78F32A73F}" type="parTrans" cxnId="{10F1460B-3607-46FC-AC2A-F72E5A8B3163}">
      <dgm:prSet/>
      <dgm:spPr/>
      <dgm:t>
        <a:bodyPr/>
        <a:lstStyle/>
        <a:p>
          <a:endParaRPr lang="zh-TW" altLang="en-US">
            <a:solidFill>
              <a:schemeClr val="tx1"/>
            </a:solidFill>
          </a:endParaRPr>
        </a:p>
      </dgm:t>
    </dgm:pt>
    <dgm:pt modelId="{43B2DFD6-A9BE-4416-9EFC-AB34254C40CC}" type="sibTrans" cxnId="{10F1460B-3607-46FC-AC2A-F72E5A8B3163}">
      <dgm:prSet/>
      <dgm:spPr/>
      <dgm:t>
        <a:bodyPr/>
        <a:lstStyle/>
        <a:p>
          <a:endParaRPr lang="zh-TW" altLang="en-US">
            <a:solidFill>
              <a:schemeClr val="tx1"/>
            </a:solidFill>
          </a:endParaRPr>
        </a:p>
      </dgm:t>
    </dgm:pt>
    <dgm:pt modelId="{EDEF486B-28B1-4152-BBD8-7B5766110EB4}" type="pres">
      <dgm:prSet presAssocID="{B6E48608-2E26-4CF4-BBC3-CD7749E9659E}" presName="linearFlow" presStyleCnt="0">
        <dgm:presLayoutVars>
          <dgm:dir/>
          <dgm:animLvl val="lvl"/>
          <dgm:resizeHandles val="exact"/>
        </dgm:presLayoutVars>
      </dgm:prSet>
      <dgm:spPr/>
    </dgm:pt>
    <dgm:pt modelId="{C0D91BB3-8BA6-4E47-84E5-9BF5C85EF3F5}" type="pres">
      <dgm:prSet presAssocID="{827542E0-2B5D-4C6F-9FDF-D2C5DBB44357}" presName="composite" presStyleCnt="0"/>
      <dgm:spPr/>
    </dgm:pt>
    <dgm:pt modelId="{47212A0C-DE74-4024-BCD5-0EEB0A3548FF}" type="pres">
      <dgm:prSet presAssocID="{827542E0-2B5D-4C6F-9FDF-D2C5DBB44357}" presName="parentText" presStyleLbl="alignNode1" presStyleIdx="0" presStyleCnt="3" custLinFactNeighborY="-178">
        <dgm:presLayoutVars>
          <dgm:chMax val="1"/>
          <dgm:bulletEnabled val="1"/>
        </dgm:presLayoutVars>
      </dgm:prSet>
      <dgm:spPr/>
    </dgm:pt>
    <dgm:pt modelId="{647288D4-F8F8-4D00-8FB2-8ECEB4C147F8}" type="pres">
      <dgm:prSet presAssocID="{827542E0-2B5D-4C6F-9FDF-D2C5DBB44357}" presName="descendantText" presStyleLbl="alignAcc1" presStyleIdx="0" presStyleCnt="3">
        <dgm:presLayoutVars>
          <dgm:bulletEnabled val="1"/>
        </dgm:presLayoutVars>
      </dgm:prSet>
      <dgm:spPr/>
    </dgm:pt>
    <dgm:pt modelId="{33064556-05F1-441E-ABF0-2A55A69FC258}" type="pres">
      <dgm:prSet presAssocID="{7D1978D1-FE73-4660-89FE-B64C4BBBC3A7}" presName="sp" presStyleCnt="0"/>
      <dgm:spPr/>
    </dgm:pt>
    <dgm:pt modelId="{CADC6B8A-2713-4D35-A1C0-56EDBF230F68}" type="pres">
      <dgm:prSet presAssocID="{B9ED487B-ABD5-466F-983E-B609301B741F}" presName="composite" presStyleCnt="0"/>
      <dgm:spPr/>
    </dgm:pt>
    <dgm:pt modelId="{BD152F6B-1688-49A8-83CE-9EFDBB2C1A4C}" type="pres">
      <dgm:prSet presAssocID="{B9ED487B-ABD5-466F-983E-B609301B741F}" presName="parentText" presStyleLbl="alignNode1" presStyleIdx="1" presStyleCnt="3">
        <dgm:presLayoutVars>
          <dgm:chMax val="1"/>
          <dgm:bulletEnabled val="1"/>
        </dgm:presLayoutVars>
      </dgm:prSet>
      <dgm:spPr/>
    </dgm:pt>
    <dgm:pt modelId="{4823080D-A32A-4D03-9125-835AC215D18C}" type="pres">
      <dgm:prSet presAssocID="{B9ED487B-ABD5-466F-983E-B609301B741F}" presName="descendantText" presStyleLbl="alignAcc1" presStyleIdx="1" presStyleCnt="3">
        <dgm:presLayoutVars>
          <dgm:bulletEnabled val="1"/>
        </dgm:presLayoutVars>
      </dgm:prSet>
      <dgm:spPr/>
    </dgm:pt>
    <dgm:pt modelId="{E9AA69F1-A834-4C5F-AA38-566D33D16CE9}" type="pres">
      <dgm:prSet presAssocID="{0F2135A3-2A96-4AA7-8E63-6C8938E4BC37}" presName="sp" presStyleCnt="0"/>
      <dgm:spPr/>
    </dgm:pt>
    <dgm:pt modelId="{D1C6A347-E4CD-45E0-BC99-94F8434093EC}" type="pres">
      <dgm:prSet presAssocID="{B79C4607-2794-42B6-AB7B-63CA0A0DE0A7}" presName="composite" presStyleCnt="0"/>
      <dgm:spPr/>
    </dgm:pt>
    <dgm:pt modelId="{30F8B1A8-5D2F-4178-8212-390AC55BDCDE}" type="pres">
      <dgm:prSet presAssocID="{B79C4607-2794-42B6-AB7B-63CA0A0DE0A7}" presName="parentText" presStyleLbl="alignNode1" presStyleIdx="2" presStyleCnt="3">
        <dgm:presLayoutVars>
          <dgm:chMax val="1"/>
          <dgm:bulletEnabled val="1"/>
        </dgm:presLayoutVars>
      </dgm:prSet>
      <dgm:spPr/>
    </dgm:pt>
    <dgm:pt modelId="{6F3B331F-FDC6-46D7-AB3A-A9D3020228DE}" type="pres">
      <dgm:prSet presAssocID="{B79C4607-2794-42B6-AB7B-63CA0A0DE0A7}" presName="descendantText" presStyleLbl="alignAcc1" presStyleIdx="2" presStyleCnt="3">
        <dgm:presLayoutVars>
          <dgm:bulletEnabled val="1"/>
        </dgm:presLayoutVars>
      </dgm:prSet>
      <dgm:spPr/>
    </dgm:pt>
  </dgm:ptLst>
  <dgm:cxnLst>
    <dgm:cxn modelId="{712B4909-E6DA-4D87-9905-34A02C6685EB}" srcId="{B9ED487B-ABD5-466F-983E-B609301B741F}" destId="{78D06441-096D-4C69-91CE-53916145AB7A}" srcOrd="0" destOrd="0" parTransId="{99BC83F2-CD96-4DE7-9EB1-FCF221AC230E}" sibTransId="{CC95AD27-3616-44FB-A3A3-9BCA102D4971}"/>
    <dgm:cxn modelId="{10F1460B-3607-46FC-AC2A-F72E5A8B3163}" srcId="{B79C4607-2794-42B6-AB7B-63CA0A0DE0A7}" destId="{B41D477E-F0F8-424B-949B-F31511490401}" srcOrd="0" destOrd="0" parTransId="{EEFE86B3-E18F-4F28-9128-4CF78F32A73F}" sibTransId="{43B2DFD6-A9BE-4416-9EFC-AB34254C40CC}"/>
    <dgm:cxn modelId="{0C4E8C3F-58BC-463C-BE99-BDB74D226117}" type="presOf" srcId="{F3795A15-355B-4E79-B82A-0DB211F70E75}" destId="{647288D4-F8F8-4D00-8FB2-8ECEB4C147F8}" srcOrd="0" destOrd="0" presId="urn:microsoft.com/office/officeart/2005/8/layout/chevron2"/>
    <dgm:cxn modelId="{8A858A5F-DE20-4351-9E7D-42ADC9E0A419}" type="presOf" srcId="{B41D477E-F0F8-424B-949B-F31511490401}" destId="{6F3B331F-FDC6-46D7-AB3A-A9D3020228DE}" srcOrd="0" destOrd="0" presId="urn:microsoft.com/office/officeart/2005/8/layout/chevron2"/>
    <dgm:cxn modelId="{547BBE61-ED2A-4538-9145-BFAED49D1AB8}" srcId="{827542E0-2B5D-4C6F-9FDF-D2C5DBB44357}" destId="{F3795A15-355B-4E79-B82A-0DB211F70E75}" srcOrd="0" destOrd="0" parTransId="{22FB4995-805E-4D29-BD24-42025E5412B7}" sibTransId="{9536A052-387B-43E7-8AFB-E58868780C2E}"/>
    <dgm:cxn modelId="{375C8C43-742D-4AA1-AEA2-AA61FB30DC88}" type="presOf" srcId="{B6E48608-2E26-4CF4-BBC3-CD7749E9659E}" destId="{EDEF486B-28B1-4152-BBD8-7B5766110EB4}" srcOrd="0" destOrd="0" presId="urn:microsoft.com/office/officeart/2005/8/layout/chevron2"/>
    <dgm:cxn modelId="{0BC67B71-55DB-40D8-90F8-63042C7D8A82}" srcId="{B6E48608-2E26-4CF4-BBC3-CD7749E9659E}" destId="{B79C4607-2794-42B6-AB7B-63CA0A0DE0A7}" srcOrd="2" destOrd="0" parTransId="{34EC55D2-A544-4C6C-91DB-5BCB20CCC403}" sibTransId="{52F41592-A598-4F4F-B119-E3E5BA61E417}"/>
    <dgm:cxn modelId="{A6402175-C35E-4CC2-92E7-0ECA170A080C}" type="presOf" srcId="{827542E0-2B5D-4C6F-9FDF-D2C5DBB44357}" destId="{47212A0C-DE74-4024-BCD5-0EEB0A3548FF}" srcOrd="0" destOrd="0" presId="urn:microsoft.com/office/officeart/2005/8/layout/chevron2"/>
    <dgm:cxn modelId="{2369EA88-648F-425E-8293-EC2A1925B520}" type="presOf" srcId="{B9ED487B-ABD5-466F-983E-B609301B741F}" destId="{BD152F6B-1688-49A8-83CE-9EFDBB2C1A4C}" srcOrd="0" destOrd="0" presId="urn:microsoft.com/office/officeart/2005/8/layout/chevron2"/>
    <dgm:cxn modelId="{09CDB9A2-7DB8-4855-8163-DC72E83B174B}" type="presOf" srcId="{B79C4607-2794-42B6-AB7B-63CA0A0DE0A7}" destId="{30F8B1A8-5D2F-4178-8212-390AC55BDCDE}" srcOrd="0" destOrd="0" presId="urn:microsoft.com/office/officeart/2005/8/layout/chevron2"/>
    <dgm:cxn modelId="{0EEB95AA-E199-472E-9410-9F3806B3A82A}" srcId="{B6E48608-2E26-4CF4-BBC3-CD7749E9659E}" destId="{B9ED487B-ABD5-466F-983E-B609301B741F}" srcOrd="1" destOrd="0" parTransId="{A2B5B59E-7851-4A86-A112-5727FC6DB20C}" sibTransId="{0F2135A3-2A96-4AA7-8E63-6C8938E4BC37}"/>
    <dgm:cxn modelId="{BEED3FC7-5B75-47D4-98D4-A0B54B78747B}" type="presOf" srcId="{78D06441-096D-4C69-91CE-53916145AB7A}" destId="{4823080D-A32A-4D03-9125-835AC215D18C}" srcOrd="0" destOrd="0" presId="urn:microsoft.com/office/officeart/2005/8/layout/chevron2"/>
    <dgm:cxn modelId="{C08FC6DA-14DE-45F5-A082-2FDEA7BFBEF9}" srcId="{B6E48608-2E26-4CF4-BBC3-CD7749E9659E}" destId="{827542E0-2B5D-4C6F-9FDF-D2C5DBB44357}" srcOrd="0" destOrd="0" parTransId="{933EF8C1-40B6-4FBC-94A5-BB22EA2BA9C4}" sibTransId="{7D1978D1-FE73-4660-89FE-B64C4BBBC3A7}"/>
    <dgm:cxn modelId="{B22BA709-84B5-483B-8B0F-60A3B647212A}" type="presParOf" srcId="{EDEF486B-28B1-4152-BBD8-7B5766110EB4}" destId="{C0D91BB3-8BA6-4E47-84E5-9BF5C85EF3F5}" srcOrd="0" destOrd="0" presId="urn:microsoft.com/office/officeart/2005/8/layout/chevron2"/>
    <dgm:cxn modelId="{F098EFAC-043C-4DE2-86E4-D6E4D9564474}" type="presParOf" srcId="{C0D91BB3-8BA6-4E47-84E5-9BF5C85EF3F5}" destId="{47212A0C-DE74-4024-BCD5-0EEB0A3548FF}" srcOrd="0" destOrd="0" presId="urn:microsoft.com/office/officeart/2005/8/layout/chevron2"/>
    <dgm:cxn modelId="{63504FF2-923B-459C-BAD8-A6E90EBC7235}" type="presParOf" srcId="{C0D91BB3-8BA6-4E47-84E5-9BF5C85EF3F5}" destId="{647288D4-F8F8-4D00-8FB2-8ECEB4C147F8}" srcOrd="1" destOrd="0" presId="urn:microsoft.com/office/officeart/2005/8/layout/chevron2"/>
    <dgm:cxn modelId="{8A9556DC-DBFB-44C7-80D4-2231B9BF05C8}" type="presParOf" srcId="{EDEF486B-28B1-4152-BBD8-7B5766110EB4}" destId="{33064556-05F1-441E-ABF0-2A55A69FC258}" srcOrd="1" destOrd="0" presId="urn:microsoft.com/office/officeart/2005/8/layout/chevron2"/>
    <dgm:cxn modelId="{0D4D35AF-977E-44F4-A591-8F7C1728273E}" type="presParOf" srcId="{EDEF486B-28B1-4152-BBD8-7B5766110EB4}" destId="{CADC6B8A-2713-4D35-A1C0-56EDBF230F68}" srcOrd="2" destOrd="0" presId="urn:microsoft.com/office/officeart/2005/8/layout/chevron2"/>
    <dgm:cxn modelId="{468C2632-99C5-490F-BC0D-C04F5FB65029}" type="presParOf" srcId="{CADC6B8A-2713-4D35-A1C0-56EDBF230F68}" destId="{BD152F6B-1688-49A8-83CE-9EFDBB2C1A4C}" srcOrd="0" destOrd="0" presId="urn:microsoft.com/office/officeart/2005/8/layout/chevron2"/>
    <dgm:cxn modelId="{142CD35B-8B01-44CC-92B0-DC2F7155C6DF}" type="presParOf" srcId="{CADC6B8A-2713-4D35-A1C0-56EDBF230F68}" destId="{4823080D-A32A-4D03-9125-835AC215D18C}" srcOrd="1" destOrd="0" presId="urn:microsoft.com/office/officeart/2005/8/layout/chevron2"/>
    <dgm:cxn modelId="{C88E7396-2375-4CC7-985E-44F6042FD282}" type="presParOf" srcId="{EDEF486B-28B1-4152-BBD8-7B5766110EB4}" destId="{E9AA69F1-A834-4C5F-AA38-566D33D16CE9}" srcOrd="3" destOrd="0" presId="urn:microsoft.com/office/officeart/2005/8/layout/chevron2"/>
    <dgm:cxn modelId="{B82B4DC7-B7EE-4595-851A-E4785A22F09E}" type="presParOf" srcId="{EDEF486B-28B1-4152-BBD8-7B5766110EB4}" destId="{D1C6A347-E4CD-45E0-BC99-94F8434093EC}" srcOrd="4" destOrd="0" presId="urn:microsoft.com/office/officeart/2005/8/layout/chevron2"/>
    <dgm:cxn modelId="{18619CEC-19DB-4646-9290-A2E7619048A4}" type="presParOf" srcId="{D1C6A347-E4CD-45E0-BC99-94F8434093EC}" destId="{30F8B1A8-5D2F-4178-8212-390AC55BDCDE}" srcOrd="0" destOrd="0" presId="urn:microsoft.com/office/officeart/2005/8/layout/chevron2"/>
    <dgm:cxn modelId="{BD7F0123-37B7-4702-93A0-47DF853CA80A}" type="presParOf" srcId="{D1C6A347-E4CD-45E0-BC99-94F8434093EC}" destId="{6F3B331F-FDC6-46D7-AB3A-A9D3020228DE}"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E2A8BB7F-7FE7-42E6-BDC9-2C436B3C6154}" type="doc">
      <dgm:prSet loTypeId="urn:microsoft.com/office/officeart/2005/8/layout/default" loCatId="list" qsTypeId="urn:microsoft.com/office/officeart/2005/8/quickstyle/simple1" qsCatId="simple" csTypeId="urn:microsoft.com/office/officeart/2005/8/colors/colorful4" csCatId="colorful" phldr="1"/>
      <dgm:spPr/>
      <dgm:t>
        <a:bodyPr/>
        <a:lstStyle/>
        <a:p>
          <a:endParaRPr lang="zh-TW" altLang="en-US"/>
        </a:p>
      </dgm:t>
    </dgm:pt>
    <dgm:pt modelId="{4FA2D6A8-36F1-4C59-A108-2E0C02C52998}">
      <dgm:prSet phldrT="[文字]"/>
      <dgm:spPr/>
      <dgm:t>
        <a:bodyPr/>
        <a:lstStyle/>
        <a:p>
          <a:r>
            <a:rPr lang="zh-TW" altLang="en-US" dirty="0">
              <a:solidFill>
                <a:schemeClr val="tx1"/>
              </a:solidFill>
            </a:rPr>
            <a:t>校內轉科</a:t>
          </a:r>
        </a:p>
      </dgm:t>
    </dgm:pt>
    <dgm:pt modelId="{031A35A9-E0B2-4B90-8DB7-90CE136541A3}" type="parTrans" cxnId="{7451863A-295F-49EE-A2A0-17BC76ED9E89}">
      <dgm:prSet/>
      <dgm:spPr/>
      <dgm:t>
        <a:bodyPr/>
        <a:lstStyle/>
        <a:p>
          <a:endParaRPr lang="zh-TW" altLang="en-US">
            <a:solidFill>
              <a:schemeClr val="tx1"/>
            </a:solidFill>
          </a:endParaRPr>
        </a:p>
      </dgm:t>
    </dgm:pt>
    <dgm:pt modelId="{46BF08FA-0EC8-4853-96B5-6A1697ED8BBC}" type="sibTrans" cxnId="{7451863A-295F-49EE-A2A0-17BC76ED9E89}">
      <dgm:prSet/>
      <dgm:spPr/>
      <dgm:t>
        <a:bodyPr/>
        <a:lstStyle/>
        <a:p>
          <a:endParaRPr lang="zh-TW" altLang="en-US">
            <a:solidFill>
              <a:schemeClr val="tx1"/>
            </a:solidFill>
          </a:endParaRPr>
        </a:p>
      </dgm:t>
    </dgm:pt>
    <dgm:pt modelId="{C5540F2C-59B5-497E-A313-2243F46D8C94}">
      <dgm:prSet phldrT="[文字]"/>
      <dgm:spPr/>
      <dgm:t>
        <a:bodyPr/>
        <a:lstStyle/>
        <a:p>
          <a:r>
            <a:rPr lang="zh-TW" altLang="en-US" dirty="0">
              <a:solidFill>
                <a:schemeClr val="tx1"/>
              </a:solidFill>
            </a:rPr>
            <a:t>適性轉學</a:t>
          </a:r>
        </a:p>
      </dgm:t>
    </dgm:pt>
    <dgm:pt modelId="{5E298C00-E3DC-4038-A3D3-0DD730988054}" type="parTrans" cxnId="{D691617E-E35E-490A-8634-C11A29907B3A}">
      <dgm:prSet/>
      <dgm:spPr/>
      <dgm:t>
        <a:bodyPr/>
        <a:lstStyle/>
        <a:p>
          <a:endParaRPr lang="zh-TW" altLang="en-US">
            <a:solidFill>
              <a:schemeClr val="tx1"/>
            </a:solidFill>
          </a:endParaRPr>
        </a:p>
      </dgm:t>
    </dgm:pt>
    <dgm:pt modelId="{DA772E1F-479A-470B-9E6D-8C61F6772604}" type="sibTrans" cxnId="{D691617E-E35E-490A-8634-C11A29907B3A}">
      <dgm:prSet/>
      <dgm:spPr/>
      <dgm:t>
        <a:bodyPr/>
        <a:lstStyle/>
        <a:p>
          <a:endParaRPr lang="zh-TW" altLang="en-US">
            <a:solidFill>
              <a:schemeClr val="tx1"/>
            </a:solidFill>
          </a:endParaRPr>
        </a:p>
      </dgm:t>
    </dgm:pt>
    <dgm:pt modelId="{527B8B19-7223-44BA-AD58-6394444E34B4}">
      <dgm:prSet phldrT="[文字]"/>
      <dgm:spPr/>
      <dgm:t>
        <a:bodyPr/>
        <a:lstStyle/>
        <a:p>
          <a:r>
            <a:rPr lang="zh-TW" altLang="en-US" dirty="0">
              <a:solidFill>
                <a:schemeClr val="tx1"/>
              </a:solidFill>
            </a:rPr>
            <a:t>轉學考試</a:t>
          </a:r>
        </a:p>
      </dgm:t>
    </dgm:pt>
    <dgm:pt modelId="{499ADD05-79F8-421A-B1AC-4536F4471BE6}" type="parTrans" cxnId="{AC4977C4-CE5D-4197-9637-98029159A06C}">
      <dgm:prSet/>
      <dgm:spPr/>
      <dgm:t>
        <a:bodyPr/>
        <a:lstStyle/>
        <a:p>
          <a:endParaRPr lang="zh-TW" altLang="en-US">
            <a:solidFill>
              <a:schemeClr val="tx1"/>
            </a:solidFill>
          </a:endParaRPr>
        </a:p>
      </dgm:t>
    </dgm:pt>
    <dgm:pt modelId="{8246A7FB-946D-4B8B-AE9C-0BFBFEC2FA8D}" type="sibTrans" cxnId="{AC4977C4-CE5D-4197-9637-98029159A06C}">
      <dgm:prSet/>
      <dgm:spPr/>
      <dgm:t>
        <a:bodyPr/>
        <a:lstStyle/>
        <a:p>
          <a:endParaRPr lang="zh-TW" altLang="en-US">
            <a:solidFill>
              <a:schemeClr val="tx1"/>
            </a:solidFill>
          </a:endParaRPr>
        </a:p>
      </dgm:t>
    </dgm:pt>
    <dgm:pt modelId="{4B624C39-FC17-41DD-BEBA-1467CB190F51}" type="pres">
      <dgm:prSet presAssocID="{E2A8BB7F-7FE7-42E6-BDC9-2C436B3C6154}" presName="diagram" presStyleCnt="0">
        <dgm:presLayoutVars>
          <dgm:dir/>
          <dgm:resizeHandles val="exact"/>
        </dgm:presLayoutVars>
      </dgm:prSet>
      <dgm:spPr/>
    </dgm:pt>
    <dgm:pt modelId="{53AB1DED-22DF-4F9E-B663-3F8FF654E2FE}" type="pres">
      <dgm:prSet presAssocID="{4FA2D6A8-36F1-4C59-A108-2E0C02C52998}" presName="node" presStyleLbl="node1" presStyleIdx="0" presStyleCnt="3">
        <dgm:presLayoutVars>
          <dgm:bulletEnabled val="1"/>
        </dgm:presLayoutVars>
      </dgm:prSet>
      <dgm:spPr/>
    </dgm:pt>
    <dgm:pt modelId="{2A723DB5-B530-404D-BBEE-BEDCA74E691E}" type="pres">
      <dgm:prSet presAssocID="{46BF08FA-0EC8-4853-96B5-6A1697ED8BBC}" presName="sibTrans" presStyleCnt="0"/>
      <dgm:spPr/>
    </dgm:pt>
    <dgm:pt modelId="{482AE628-9458-4C78-8439-22A83C0CB418}" type="pres">
      <dgm:prSet presAssocID="{C5540F2C-59B5-497E-A313-2243F46D8C94}" presName="node" presStyleLbl="node1" presStyleIdx="1" presStyleCnt="3">
        <dgm:presLayoutVars>
          <dgm:bulletEnabled val="1"/>
        </dgm:presLayoutVars>
      </dgm:prSet>
      <dgm:spPr/>
    </dgm:pt>
    <dgm:pt modelId="{72BABD1C-DD0E-4851-B039-3E57688A609C}" type="pres">
      <dgm:prSet presAssocID="{DA772E1F-479A-470B-9E6D-8C61F6772604}" presName="sibTrans" presStyleCnt="0"/>
      <dgm:spPr/>
    </dgm:pt>
    <dgm:pt modelId="{56F068D4-F02F-498B-9E2D-A0B88CF85E71}" type="pres">
      <dgm:prSet presAssocID="{527B8B19-7223-44BA-AD58-6394444E34B4}" presName="node" presStyleLbl="node1" presStyleIdx="2" presStyleCnt="3">
        <dgm:presLayoutVars>
          <dgm:bulletEnabled val="1"/>
        </dgm:presLayoutVars>
      </dgm:prSet>
      <dgm:spPr/>
    </dgm:pt>
  </dgm:ptLst>
  <dgm:cxnLst>
    <dgm:cxn modelId="{7451863A-295F-49EE-A2A0-17BC76ED9E89}" srcId="{E2A8BB7F-7FE7-42E6-BDC9-2C436B3C6154}" destId="{4FA2D6A8-36F1-4C59-A108-2E0C02C52998}" srcOrd="0" destOrd="0" parTransId="{031A35A9-E0B2-4B90-8DB7-90CE136541A3}" sibTransId="{46BF08FA-0EC8-4853-96B5-6A1697ED8BBC}"/>
    <dgm:cxn modelId="{D691617E-E35E-490A-8634-C11A29907B3A}" srcId="{E2A8BB7F-7FE7-42E6-BDC9-2C436B3C6154}" destId="{C5540F2C-59B5-497E-A313-2243F46D8C94}" srcOrd="1" destOrd="0" parTransId="{5E298C00-E3DC-4038-A3D3-0DD730988054}" sibTransId="{DA772E1F-479A-470B-9E6D-8C61F6772604}"/>
    <dgm:cxn modelId="{B048759F-AF85-4431-8087-F9C20901773E}" type="presOf" srcId="{E2A8BB7F-7FE7-42E6-BDC9-2C436B3C6154}" destId="{4B624C39-FC17-41DD-BEBA-1467CB190F51}" srcOrd="0" destOrd="0" presId="urn:microsoft.com/office/officeart/2005/8/layout/default"/>
    <dgm:cxn modelId="{E83C44AA-0EFB-411F-A126-68024A25D99F}" type="presOf" srcId="{C5540F2C-59B5-497E-A313-2243F46D8C94}" destId="{482AE628-9458-4C78-8439-22A83C0CB418}" srcOrd="0" destOrd="0" presId="urn:microsoft.com/office/officeart/2005/8/layout/default"/>
    <dgm:cxn modelId="{57A86CBF-69B2-4A5C-B977-2D0CE4A272B4}" type="presOf" srcId="{527B8B19-7223-44BA-AD58-6394444E34B4}" destId="{56F068D4-F02F-498B-9E2D-A0B88CF85E71}" srcOrd="0" destOrd="0" presId="urn:microsoft.com/office/officeart/2005/8/layout/default"/>
    <dgm:cxn modelId="{AC4977C4-CE5D-4197-9637-98029159A06C}" srcId="{E2A8BB7F-7FE7-42E6-BDC9-2C436B3C6154}" destId="{527B8B19-7223-44BA-AD58-6394444E34B4}" srcOrd="2" destOrd="0" parTransId="{499ADD05-79F8-421A-B1AC-4536F4471BE6}" sibTransId="{8246A7FB-946D-4B8B-AE9C-0BFBFEC2FA8D}"/>
    <dgm:cxn modelId="{EAA5C7CC-1790-4FE6-A5C7-676A024282AA}" type="presOf" srcId="{4FA2D6A8-36F1-4C59-A108-2E0C02C52998}" destId="{53AB1DED-22DF-4F9E-B663-3F8FF654E2FE}" srcOrd="0" destOrd="0" presId="urn:microsoft.com/office/officeart/2005/8/layout/default"/>
    <dgm:cxn modelId="{CD1DD640-EF7C-4D1C-9F17-22E2184FA0D6}" type="presParOf" srcId="{4B624C39-FC17-41DD-BEBA-1467CB190F51}" destId="{53AB1DED-22DF-4F9E-B663-3F8FF654E2FE}" srcOrd="0" destOrd="0" presId="urn:microsoft.com/office/officeart/2005/8/layout/default"/>
    <dgm:cxn modelId="{3C0B99C4-DD0C-42E8-A185-1C0DB3CDA043}" type="presParOf" srcId="{4B624C39-FC17-41DD-BEBA-1467CB190F51}" destId="{2A723DB5-B530-404D-BBEE-BEDCA74E691E}" srcOrd="1" destOrd="0" presId="urn:microsoft.com/office/officeart/2005/8/layout/default"/>
    <dgm:cxn modelId="{DAB20C3D-BD95-452F-970F-94D5EF0D23C4}" type="presParOf" srcId="{4B624C39-FC17-41DD-BEBA-1467CB190F51}" destId="{482AE628-9458-4C78-8439-22A83C0CB418}" srcOrd="2" destOrd="0" presId="urn:microsoft.com/office/officeart/2005/8/layout/default"/>
    <dgm:cxn modelId="{E27BAD8A-402B-428A-BE7F-EC5647A8C4E2}" type="presParOf" srcId="{4B624C39-FC17-41DD-BEBA-1467CB190F51}" destId="{72BABD1C-DD0E-4851-B039-3E57688A609C}" srcOrd="3" destOrd="0" presId="urn:microsoft.com/office/officeart/2005/8/layout/default"/>
    <dgm:cxn modelId="{B17106C9-4A97-4C5D-A672-DC76E0BC6A98}" type="presParOf" srcId="{4B624C39-FC17-41DD-BEBA-1467CB190F51}" destId="{56F068D4-F02F-498B-9E2D-A0B88CF85E71}" srcOrd="4"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C475A8E7-0033-42B8-B967-BFCF049559B5}" type="doc">
      <dgm:prSet loTypeId="urn:microsoft.com/office/officeart/2005/8/layout/lProcess2" loCatId="list" qsTypeId="urn:microsoft.com/office/officeart/2005/8/quickstyle/simple1" qsCatId="simple" csTypeId="urn:microsoft.com/office/officeart/2005/8/colors/colorful4" csCatId="colorful" phldr="1"/>
      <dgm:spPr/>
      <dgm:t>
        <a:bodyPr/>
        <a:lstStyle/>
        <a:p>
          <a:endParaRPr lang="zh-TW" altLang="en-US"/>
        </a:p>
      </dgm:t>
    </dgm:pt>
    <dgm:pt modelId="{69E11CF8-C0C6-458A-B6AE-44F2A21251E6}">
      <dgm:prSet phldrT="[文字]"/>
      <dgm:spPr/>
      <dgm:t>
        <a:bodyPr/>
        <a:lstStyle/>
        <a:p>
          <a:r>
            <a:rPr lang="zh-TW" altLang="en-US" b="1" dirty="0">
              <a:solidFill>
                <a:schemeClr val="tx1"/>
              </a:solidFill>
            </a:rPr>
            <a:t>花蓮縣青少年生涯探索號計畫</a:t>
          </a:r>
        </a:p>
      </dgm:t>
    </dgm:pt>
    <dgm:pt modelId="{CB58B71B-294D-450E-9254-14A7008A2018}" type="parTrans" cxnId="{9DB6CD81-A67F-470C-9005-4764D9CA31A1}">
      <dgm:prSet/>
      <dgm:spPr/>
      <dgm:t>
        <a:bodyPr/>
        <a:lstStyle/>
        <a:p>
          <a:endParaRPr lang="zh-TW" altLang="en-US">
            <a:solidFill>
              <a:schemeClr val="tx1"/>
            </a:solidFill>
          </a:endParaRPr>
        </a:p>
      </dgm:t>
    </dgm:pt>
    <dgm:pt modelId="{F85248B1-5841-47FA-B433-1D175B0EE66C}" type="sibTrans" cxnId="{9DB6CD81-A67F-470C-9005-4764D9CA31A1}">
      <dgm:prSet/>
      <dgm:spPr/>
      <dgm:t>
        <a:bodyPr/>
        <a:lstStyle/>
        <a:p>
          <a:endParaRPr lang="zh-TW" altLang="en-US">
            <a:solidFill>
              <a:schemeClr val="tx1"/>
            </a:solidFill>
          </a:endParaRPr>
        </a:p>
      </dgm:t>
    </dgm:pt>
    <dgm:pt modelId="{33F2D43A-B312-4D95-A2C5-AA96998D1384}">
      <dgm:prSet phldrT="[文字]"/>
      <dgm:spPr/>
      <dgm:t>
        <a:bodyPr/>
        <a:lstStyle/>
        <a:p>
          <a:r>
            <a:rPr lang="zh-TW" altLang="en-US" dirty="0">
              <a:solidFill>
                <a:schemeClr val="tx1"/>
              </a:solidFill>
            </a:rPr>
            <a:t>探索課程</a:t>
          </a:r>
        </a:p>
      </dgm:t>
    </dgm:pt>
    <dgm:pt modelId="{11BE9A95-3829-423B-8C8C-E9FD2E5FC545}" type="parTrans" cxnId="{769F0A45-30AE-43DA-B2A9-452F6DAC7B46}">
      <dgm:prSet/>
      <dgm:spPr/>
      <dgm:t>
        <a:bodyPr/>
        <a:lstStyle/>
        <a:p>
          <a:endParaRPr lang="zh-TW" altLang="en-US">
            <a:solidFill>
              <a:schemeClr val="tx1"/>
            </a:solidFill>
          </a:endParaRPr>
        </a:p>
      </dgm:t>
    </dgm:pt>
    <dgm:pt modelId="{90251FEA-0B85-4F62-99B9-6F7618DF9F1F}" type="sibTrans" cxnId="{769F0A45-30AE-43DA-B2A9-452F6DAC7B46}">
      <dgm:prSet/>
      <dgm:spPr/>
      <dgm:t>
        <a:bodyPr/>
        <a:lstStyle/>
        <a:p>
          <a:endParaRPr lang="zh-TW" altLang="en-US">
            <a:solidFill>
              <a:schemeClr val="tx1"/>
            </a:solidFill>
          </a:endParaRPr>
        </a:p>
      </dgm:t>
    </dgm:pt>
    <dgm:pt modelId="{7D156DD2-E6A0-43B1-9AA3-DF648B2ADF80}">
      <dgm:prSet phldrT="[文字]"/>
      <dgm:spPr/>
      <dgm:t>
        <a:bodyPr/>
        <a:lstStyle/>
        <a:p>
          <a:r>
            <a:rPr lang="zh-TW" altLang="en-US" dirty="0">
              <a:solidFill>
                <a:schemeClr val="tx1"/>
              </a:solidFill>
            </a:rPr>
            <a:t>工作體驗</a:t>
          </a:r>
        </a:p>
      </dgm:t>
    </dgm:pt>
    <dgm:pt modelId="{F955C124-7053-45C2-AABE-2CA41C9B3F95}" type="parTrans" cxnId="{3094D26C-EAC7-432E-B9F8-5DF97F7FAFCA}">
      <dgm:prSet/>
      <dgm:spPr/>
      <dgm:t>
        <a:bodyPr/>
        <a:lstStyle/>
        <a:p>
          <a:endParaRPr lang="zh-TW" altLang="en-US">
            <a:solidFill>
              <a:schemeClr val="tx1"/>
            </a:solidFill>
          </a:endParaRPr>
        </a:p>
      </dgm:t>
    </dgm:pt>
    <dgm:pt modelId="{8156DAC9-4C0B-496E-8E45-84D0914FEA58}" type="sibTrans" cxnId="{3094D26C-EAC7-432E-B9F8-5DF97F7FAFCA}">
      <dgm:prSet/>
      <dgm:spPr/>
      <dgm:t>
        <a:bodyPr/>
        <a:lstStyle/>
        <a:p>
          <a:endParaRPr lang="zh-TW" altLang="en-US">
            <a:solidFill>
              <a:schemeClr val="tx1"/>
            </a:solidFill>
          </a:endParaRPr>
        </a:p>
      </dgm:t>
    </dgm:pt>
    <dgm:pt modelId="{2B89464F-D9EC-428C-81D4-58164449C424}">
      <dgm:prSet phldrT="[文字]"/>
      <dgm:spPr/>
      <dgm:t>
        <a:bodyPr/>
        <a:lstStyle/>
        <a:p>
          <a:r>
            <a:rPr lang="zh-TW" altLang="en-US" b="1" dirty="0">
              <a:solidFill>
                <a:schemeClr val="tx1"/>
              </a:solidFill>
            </a:rPr>
            <a:t>花蓮、玉里就業中心</a:t>
          </a:r>
        </a:p>
      </dgm:t>
    </dgm:pt>
    <dgm:pt modelId="{AA1AED76-713D-4CDE-BF37-FD50546A3824}" type="parTrans" cxnId="{0830644F-25D3-4E0B-BDB9-F743B8ABE504}">
      <dgm:prSet/>
      <dgm:spPr/>
      <dgm:t>
        <a:bodyPr/>
        <a:lstStyle/>
        <a:p>
          <a:endParaRPr lang="zh-TW" altLang="en-US">
            <a:solidFill>
              <a:schemeClr val="tx1"/>
            </a:solidFill>
          </a:endParaRPr>
        </a:p>
      </dgm:t>
    </dgm:pt>
    <dgm:pt modelId="{0C79272A-A3E9-4AAA-B3DD-38F245A0451E}" type="sibTrans" cxnId="{0830644F-25D3-4E0B-BDB9-F743B8ABE504}">
      <dgm:prSet/>
      <dgm:spPr/>
      <dgm:t>
        <a:bodyPr/>
        <a:lstStyle/>
        <a:p>
          <a:endParaRPr lang="zh-TW" altLang="en-US">
            <a:solidFill>
              <a:schemeClr val="tx1"/>
            </a:solidFill>
          </a:endParaRPr>
        </a:p>
      </dgm:t>
    </dgm:pt>
    <dgm:pt modelId="{854D0504-E834-4D65-A2EA-9A6BAC23A484}">
      <dgm:prSet phldrT="[文字]"/>
      <dgm:spPr/>
      <dgm:t>
        <a:bodyPr/>
        <a:lstStyle/>
        <a:p>
          <a:r>
            <a:rPr lang="zh-TW" altLang="en-US" dirty="0">
              <a:solidFill>
                <a:schemeClr val="tx1"/>
              </a:solidFill>
            </a:rPr>
            <a:t>職訓補助</a:t>
          </a:r>
        </a:p>
      </dgm:t>
    </dgm:pt>
    <dgm:pt modelId="{CC6264A9-A5DA-47D9-806A-6A4D82057B21}" type="parTrans" cxnId="{A73612E6-553E-400A-A6D4-AEFE8BCC17EF}">
      <dgm:prSet/>
      <dgm:spPr/>
      <dgm:t>
        <a:bodyPr/>
        <a:lstStyle/>
        <a:p>
          <a:endParaRPr lang="zh-TW" altLang="en-US">
            <a:solidFill>
              <a:schemeClr val="tx1"/>
            </a:solidFill>
          </a:endParaRPr>
        </a:p>
      </dgm:t>
    </dgm:pt>
    <dgm:pt modelId="{FE42FBE9-AC03-4CA7-8C4E-3F2AB0DAD461}" type="sibTrans" cxnId="{A73612E6-553E-400A-A6D4-AEFE8BCC17EF}">
      <dgm:prSet/>
      <dgm:spPr/>
      <dgm:t>
        <a:bodyPr/>
        <a:lstStyle/>
        <a:p>
          <a:endParaRPr lang="zh-TW" altLang="en-US">
            <a:solidFill>
              <a:schemeClr val="tx1"/>
            </a:solidFill>
          </a:endParaRPr>
        </a:p>
      </dgm:t>
    </dgm:pt>
    <dgm:pt modelId="{466F81DC-910C-4F24-A6EB-B3ADC26CDCEB}">
      <dgm:prSet phldrT="[文字]"/>
      <dgm:spPr/>
      <dgm:t>
        <a:bodyPr/>
        <a:lstStyle/>
        <a:p>
          <a:r>
            <a:rPr lang="zh-TW" altLang="en-US" dirty="0">
              <a:solidFill>
                <a:schemeClr val="tx1"/>
              </a:solidFill>
            </a:rPr>
            <a:t>就業準備</a:t>
          </a:r>
        </a:p>
      </dgm:t>
    </dgm:pt>
    <dgm:pt modelId="{8481BB98-C707-4993-BED9-57BB7E635A7E}" type="parTrans" cxnId="{840726A8-38D2-4F04-BD36-B61286AE09A9}">
      <dgm:prSet/>
      <dgm:spPr/>
      <dgm:t>
        <a:bodyPr/>
        <a:lstStyle/>
        <a:p>
          <a:endParaRPr lang="zh-TW" altLang="en-US">
            <a:solidFill>
              <a:schemeClr val="tx1"/>
            </a:solidFill>
          </a:endParaRPr>
        </a:p>
      </dgm:t>
    </dgm:pt>
    <dgm:pt modelId="{B16D456D-B4D8-43B2-BDDF-5927B57B2A4F}" type="sibTrans" cxnId="{840726A8-38D2-4F04-BD36-B61286AE09A9}">
      <dgm:prSet/>
      <dgm:spPr/>
      <dgm:t>
        <a:bodyPr/>
        <a:lstStyle/>
        <a:p>
          <a:endParaRPr lang="zh-TW" altLang="en-US">
            <a:solidFill>
              <a:schemeClr val="tx1"/>
            </a:solidFill>
          </a:endParaRPr>
        </a:p>
      </dgm:t>
    </dgm:pt>
    <dgm:pt modelId="{6C1334AD-E9BE-49D7-B8F2-39BD60B771A5}">
      <dgm:prSet phldrT="[文字]"/>
      <dgm:spPr/>
      <dgm:t>
        <a:bodyPr/>
        <a:lstStyle/>
        <a:p>
          <a:r>
            <a:rPr lang="zh-TW" altLang="en-US" b="1" dirty="0">
              <a:solidFill>
                <a:schemeClr val="tx1"/>
              </a:solidFill>
            </a:rPr>
            <a:t>基督教芥菜種會東區服務中心</a:t>
          </a:r>
        </a:p>
      </dgm:t>
    </dgm:pt>
    <dgm:pt modelId="{D05DB454-0FD2-46FC-B1B1-7D34DCF326B2}" type="parTrans" cxnId="{1AAF60AF-AB17-4EF8-AEAD-BBFB95F098D1}">
      <dgm:prSet/>
      <dgm:spPr/>
      <dgm:t>
        <a:bodyPr/>
        <a:lstStyle/>
        <a:p>
          <a:endParaRPr lang="zh-TW" altLang="en-US">
            <a:solidFill>
              <a:schemeClr val="tx1"/>
            </a:solidFill>
          </a:endParaRPr>
        </a:p>
      </dgm:t>
    </dgm:pt>
    <dgm:pt modelId="{8FDC0E81-ACA1-4AF1-8447-EF6E28686C20}" type="sibTrans" cxnId="{1AAF60AF-AB17-4EF8-AEAD-BBFB95F098D1}">
      <dgm:prSet/>
      <dgm:spPr/>
      <dgm:t>
        <a:bodyPr/>
        <a:lstStyle/>
        <a:p>
          <a:endParaRPr lang="zh-TW" altLang="en-US">
            <a:solidFill>
              <a:schemeClr val="tx1"/>
            </a:solidFill>
          </a:endParaRPr>
        </a:p>
      </dgm:t>
    </dgm:pt>
    <dgm:pt modelId="{1F9FF34F-C2E6-4AC2-A02A-05B96E5E350C}">
      <dgm:prSet phldrT="[文字]"/>
      <dgm:spPr/>
      <dgm:t>
        <a:bodyPr/>
        <a:lstStyle/>
        <a:p>
          <a:r>
            <a:rPr lang="zh-TW" altLang="en-US" dirty="0">
              <a:solidFill>
                <a:schemeClr val="tx1"/>
              </a:solidFill>
            </a:rPr>
            <a:t>技能訓練</a:t>
          </a:r>
        </a:p>
      </dgm:t>
    </dgm:pt>
    <dgm:pt modelId="{53EC7DB3-3FAB-4947-BE86-34B62FDD0C0F}" type="parTrans" cxnId="{E976F4E0-9BC0-49B8-AE9C-4D890AA83872}">
      <dgm:prSet/>
      <dgm:spPr/>
      <dgm:t>
        <a:bodyPr/>
        <a:lstStyle/>
        <a:p>
          <a:endParaRPr lang="zh-TW" altLang="en-US">
            <a:solidFill>
              <a:schemeClr val="tx1"/>
            </a:solidFill>
          </a:endParaRPr>
        </a:p>
      </dgm:t>
    </dgm:pt>
    <dgm:pt modelId="{C043F1F9-0E8A-417F-BAB2-C29CA18C9B6B}" type="sibTrans" cxnId="{E976F4E0-9BC0-49B8-AE9C-4D890AA83872}">
      <dgm:prSet/>
      <dgm:spPr/>
      <dgm:t>
        <a:bodyPr/>
        <a:lstStyle/>
        <a:p>
          <a:endParaRPr lang="zh-TW" altLang="en-US">
            <a:solidFill>
              <a:schemeClr val="tx1"/>
            </a:solidFill>
          </a:endParaRPr>
        </a:p>
      </dgm:t>
    </dgm:pt>
    <dgm:pt modelId="{9E271412-9D7F-470C-A65B-FE80C02FB732}">
      <dgm:prSet phldrT="[文字]"/>
      <dgm:spPr/>
      <dgm:t>
        <a:bodyPr/>
        <a:lstStyle/>
        <a:p>
          <a:r>
            <a:rPr lang="zh-TW" altLang="en-US" dirty="0">
              <a:solidFill>
                <a:schemeClr val="tx1"/>
              </a:solidFill>
            </a:rPr>
            <a:t>職前培力</a:t>
          </a:r>
        </a:p>
      </dgm:t>
    </dgm:pt>
    <dgm:pt modelId="{DCBFEF3A-50D5-485E-81B0-E5BECA39B4D9}" type="parTrans" cxnId="{1B14953B-802C-4051-879B-EC8C837ABA0B}">
      <dgm:prSet/>
      <dgm:spPr/>
      <dgm:t>
        <a:bodyPr/>
        <a:lstStyle/>
        <a:p>
          <a:endParaRPr lang="zh-TW" altLang="en-US">
            <a:solidFill>
              <a:schemeClr val="tx1"/>
            </a:solidFill>
          </a:endParaRPr>
        </a:p>
      </dgm:t>
    </dgm:pt>
    <dgm:pt modelId="{3FD54944-1DDC-4369-876E-F7DB5AB2E41B}" type="sibTrans" cxnId="{1B14953B-802C-4051-879B-EC8C837ABA0B}">
      <dgm:prSet/>
      <dgm:spPr/>
      <dgm:t>
        <a:bodyPr/>
        <a:lstStyle/>
        <a:p>
          <a:endParaRPr lang="zh-TW" altLang="en-US">
            <a:solidFill>
              <a:schemeClr val="tx1"/>
            </a:solidFill>
          </a:endParaRPr>
        </a:p>
      </dgm:t>
    </dgm:pt>
    <dgm:pt modelId="{053DA358-0D16-4A86-A28A-8FF1E4703AC5}" type="pres">
      <dgm:prSet presAssocID="{C475A8E7-0033-42B8-B967-BFCF049559B5}" presName="theList" presStyleCnt="0">
        <dgm:presLayoutVars>
          <dgm:dir/>
          <dgm:animLvl val="lvl"/>
          <dgm:resizeHandles val="exact"/>
        </dgm:presLayoutVars>
      </dgm:prSet>
      <dgm:spPr/>
    </dgm:pt>
    <dgm:pt modelId="{743788ED-62EC-4421-BD7B-C867BAC9450A}" type="pres">
      <dgm:prSet presAssocID="{69E11CF8-C0C6-458A-B6AE-44F2A21251E6}" presName="compNode" presStyleCnt="0"/>
      <dgm:spPr/>
    </dgm:pt>
    <dgm:pt modelId="{CD74B469-262D-4B90-AFA2-6E048009D063}" type="pres">
      <dgm:prSet presAssocID="{69E11CF8-C0C6-458A-B6AE-44F2A21251E6}" presName="aNode" presStyleLbl="bgShp" presStyleIdx="0" presStyleCnt="3"/>
      <dgm:spPr/>
    </dgm:pt>
    <dgm:pt modelId="{24496DC6-3645-4A34-B15B-F4395B9AE575}" type="pres">
      <dgm:prSet presAssocID="{69E11CF8-C0C6-458A-B6AE-44F2A21251E6}" presName="textNode" presStyleLbl="bgShp" presStyleIdx="0" presStyleCnt="3"/>
      <dgm:spPr/>
    </dgm:pt>
    <dgm:pt modelId="{14B202AA-56EB-4908-8691-E0FB20DCCCE2}" type="pres">
      <dgm:prSet presAssocID="{69E11CF8-C0C6-458A-B6AE-44F2A21251E6}" presName="compChildNode" presStyleCnt="0"/>
      <dgm:spPr/>
    </dgm:pt>
    <dgm:pt modelId="{428F946B-930C-4902-A41A-92744BA2ACD4}" type="pres">
      <dgm:prSet presAssocID="{69E11CF8-C0C6-458A-B6AE-44F2A21251E6}" presName="theInnerList" presStyleCnt="0"/>
      <dgm:spPr/>
    </dgm:pt>
    <dgm:pt modelId="{D1832294-A801-4B61-92C1-E3B546E36011}" type="pres">
      <dgm:prSet presAssocID="{33F2D43A-B312-4D95-A2C5-AA96998D1384}" presName="childNode" presStyleLbl="node1" presStyleIdx="0" presStyleCnt="6">
        <dgm:presLayoutVars>
          <dgm:bulletEnabled val="1"/>
        </dgm:presLayoutVars>
      </dgm:prSet>
      <dgm:spPr/>
    </dgm:pt>
    <dgm:pt modelId="{BED679A9-B914-498B-96A6-EEF54902C62F}" type="pres">
      <dgm:prSet presAssocID="{33F2D43A-B312-4D95-A2C5-AA96998D1384}" presName="aSpace2" presStyleCnt="0"/>
      <dgm:spPr/>
    </dgm:pt>
    <dgm:pt modelId="{377C0EF2-9D4F-4F77-8304-6FE823EC7979}" type="pres">
      <dgm:prSet presAssocID="{7D156DD2-E6A0-43B1-9AA3-DF648B2ADF80}" presName="childNode" presStyleLbl="node1" presStyleIdx="1" presStyleCnt="6">
        <dgm:presLayoutVars>
          <dgm:bulletEnabled val="1"/>
        </dgm:presLayoutVars>
      </dgm:prSet>
      <dgm:spPr/>
    </dgm:pt>
    <dgm:pt modelId="{F7835765-06C2-42E7-881C-6DBFDEDD12C4}" type="pres">
      <dgm:prSet presAssocID="{69E11CF8-C0C6-458A-B6AE-44F2A21251E6}" presName="aSpace" presStyleCnt="0"/>
      <dgm:spPr/>
    </dgm:pt>
    <dgm:pt modelId="{7538C1AE-F108-43B8-8029-61F5C70FF74B}" type="pres">
      <dgm:prSet presAssocID="{6C1334AD-E9BE-49D7-B8F2-39BD60B771A5}" presName="compNode" presStyleCnt="0"/>
      <dgm:spPr/>
    </dgm:pt>
    <dgm:pt modelId="{053F16F7-519F-4DE7-9F29-C9826D8B8F4E}" type="pres">
      <dgm:prSet presAssocID="{6C1334AD-E9BE-49D7-B8F2-39BD60B771A5}" presName="aNode" presStyleLbl="bgShp" presStyleIdx="1" presStyleCnt="3"/>
      <dgm:spPr/>
    </dgm:pt>
    <dgm:pt modelId="{D1424B26-52B2-4F36-B4E0-7E30712FF375}" type="pres">
      <dgm:prSet presAssocID="{6C1334AD-E9BE-49D7-B8F2-39BD60B771A5}" presName="textNode" presStyleLbl="bgShp" presStyleIdx="1" presStyleCnt="3"/>
      <dgm:spPr/>
    </dgm:pt>
    <dgm:pt modelId="{C253C08F-4B68-4D7F-AE8D-BB84D8023495}" type="pres">
      <dgm:prSet presAssocID="{6C1334AD-E9BE-49D7-B8F2-39BD60B771A5}" presName="compChildNode" presStyleCnt="0"/>
      <dgm:spPr/>
    </dgm:pt>
    <dgm:pt modelId="{A58F39E1-7CC7-4E66-880A-5FF08049DA6C}" type="pres">
      <dgm:prSet presAssocID="{6C1334AD-E9BE-49D7-B8F2-39BD60B771A5}" presName="theInnerList" presStyleCnt="0"/>
      <dgm:spPr/>
    </dgm:pt>
    <dgm:pt modelId="{0C2C6BE0-D8F9-46BA-B962-5ADF8C37F266}" type="pres">
      <dgm:prSet presAssocID="{9E271412-9D7F-470C-A65B-FE80C02FB732}" presName="childNode" presStyleLbl="node1" presStyleIdx="2" presStyleCnt="6">
        <dgm:presLayoutVars>
          <dgm:bulletEnabled val="1"/>
        </dgm:presLayoutVars>
      </dgm:prSet>
      <dgm:spPr/>
    </dgm:pt>
    <dgm:pt modelId="{337AACFC-2A13-49AB-8C47-8D1EF7E2B41B}" type="pres">
      <dgm:prSet presAssocID="{9E271412-9D7F-470C-A65B-FE80C02FB732}" presName="aSpace2" presStyleCnt="0"/>
      <dgm:spPr/>
    </dgm:pt>
    <dgm:pt modelId="{B3102159-5895-4069-8033-CBC5A1C832B4}" type="pres">
      <dgm:prSet presAssocID="{1F9FF34F-C2E6-4AC2-A02A-05B96E5E350C}" presName="childNode" presStyleLbl="node1" presStyleIdx="3" presStyleCnt="6">
        <dgm:presLayoutVars>
          <dgm:bulletEnabled val="1"/>
        </dgm:presLayoutVars>
      </dgm:prSet>
      <dgm:spPr/>
    </dgm:pt>
    <dgm:pt modelId="{5B6ED224-8C66-4E08-A3A8-E1DE64803929}" type="pres">
      <dgm:prSet presAssocID="{6C1334AD-E9BE-49D7-B8F2-39BD60B771A5}" presName="aSpace" presStyleCnt="0"/>
      <dgm:spPr/>
    </dgm:pt>
    <dgm:pt modelId="{D7A2AFC0-54A1-4021-99AC-A3AB7E8A56E5}" type="pres">
      <dgm:prSet presAssocID="{2B89464F-D9EC-428C-81D4-58164449C424}" presName="compNode" presStyleCnt="0"/>
      <dgm:spPr/>
    </dgm:pt>
    <dgm:pt modelId="{21DA51AF-C300-4704-9110-326DE22403DC}" type="pres">
      <dgm:prSet presAssocID="{2B89464F-D9EC-428C-81D4-58164449C424}" presName="aNode" presStyleLbl="bgShp" presStyleIdx="2" presStyleCnt="3"/>
      <dgm:spPr/>
    </dgm:pt>
    <dgm:pt modelId="{32E1C88F-00A4-4997-B325-ECE73EF57F52}" type="pres">
      <dgm:prSet presAssocID="{2B89464F-D9EC-428C-81D4-58164449C424}" presName="textNode" presStyleLbl="bgShp" presStyleIdx="2" presStyleCnt="3"/>
      <dgm:spPr/>
    </dgm:pt>
    <dgm:pt modelId="{0E6909E8-C476-4D32-BABB-327D22A360C2}" type="pres">
      <dgm:prSet presAssocID="{2B89464F-D9EC-428C-81D4-58164449C424}" presName="compChildNode" presStyleCnt="0"/>
      <dgm:spPr/>
    </dgm:pt>
    <dgm:pt modelId="{C7C9D195-ED59-4BCF-A4D3-4A24F0587E51}" type="pres">
      <dgm:prSet presAssocID="{2B89464F-D9EC-428C-81D4-58164449C424}" presName="theInnerList" presStyleCnt="0"/>
      <dgm:spPr/>
    </dgm:pt>
    <dgm:pt modelId="{CD358EF4-DCF1-4B8D-B1B6-397D8CB18ADF}" type="pres">
      <dgm:prSet presAssocID="{854D0504-E834-4D65-A2EA-9A6BAC23A484}" presName="childNode" presStyleLbl="node1" presStyleIdx="4" presStyleCnt="6">
        <dgm:presLayoutVars>
          <dgm:bulletEnabled val="1"/>
        </dgm:presLayoutVars>
      </dgm:prSet>
      <dgm:spPr/>
    </dgm:pt>
    <dgm:pt modelId="{C1CFF409-0BFB-4625-8FB9-47DC3309C9A1}" type="pres">
      <dgm:prSet presAssocID="{854D0504-E834-4D65-A2EA-9A6BAC23A484}" presName="aSpace2" presStyleCnt="0"/>
      <dgm:spPr/>
    </dgm:pt>
    <dgm:pt modelId="{DC24ED1C-4D21-43A7-A96E-2A2A6748565E}" type="pres">
      <dgm:prSet presAssocID="{466F81DC-910C-4F24-A6EB-B3ADC26CDCEB}" presName="childNode" presStyleLbl="node1" presStyleIdx="5" presStyleCnt="6">
        <dgm:presLayoutVars>
          <dgm:bulletEnabled val="1"/>
        </dgm:presLayoutVars>
      </dgm:prSet>
      <dgm:spPr/>
    </dgm:pt>
  </dgm:ptLst>
  <dgm:cxnLst>
    <dgm:cxn modelId="{334F0D02-7DD4-4D27-8ECB-5661E27B7E02}" type="presOf" srcId="{466F81DC-910C-4F24-A6EB-B3ADC26CDCEB}" destId="{DC24ED1C-4D21-43A7-A96E-2A2A6748565E}" srcOrd="0" destOrd="0" presId="urn:microsoft.com/office/officeart/2005/8/layout/lProcess2"/>
    <dgm:cxn modelId="{9DC3711C-8A1B-4179-8C28-09139D14BA0D}" type="presOf" srcId="{9E271412-9D7F-470C-A65B-FE80C02FB732}" destId="{0C2C6BE0-D8F9-46BA-B962-5ADF8C37F266}" srcOrd="0" destOrd="0" presId="urn:microsoft.com/office/officeart/2005/8/layout/lProcess2"/>
    <dgm:cxn modelId="{A90CF826-6760-4433-AC13-D9066E251CC9}" type="presOf" srcId="{6C1334AD-E9BE-49D7-B8F2-39BD60B771A5}" destId="{D1424B26-52B2-4F36-B4E0-7E30712FF375}" srcOrd="1" destOrd="0" presId="urn:microsoft.com/office/officeart/2005/8/layout/lProcess2"/>
    <dgm:cxn modelId="{1B14953B-802C-4051-879B-EC8C837ABA0B}" srcId="{6C1334AD-E9BE-49D7-B8F2-39BD60B771A5}" destId="{9E271412-9D7F-470C-A65B-FE80C02FB732}" srcOrd="0" destOrd="0" parTransId="{DCBFEF3A-50D5-485E-81B0-E5BECA39B4D9}" sibTransId="{3FD54944-1DDC-4369-876E-F7DB5AB2E41B}"/>
    <dgm:cxn modelId="{8E05553E-9BA4-4C40-B8B7-64F932E256B2}" type="presOf" srcId="{2B89464F-D9EC-428C-81D4-58164449C424}" destId="{32E1C88F-00A4-4997-B325-ECE73EF57F52}" srcOrd="1" destOrd="0" presId="urn:microsoft.com/office/officeart/2005/8/layout/lProcess2"/>
    <dgm:cxn modelId="{769F0A45-30AE-43DA-B2A9-452F6DAC7B46}" srcId="{69E11CF8-C0C6-458A-B6AE-44F2A21251E6}" destId="{33F2D43A-B312-4D95-A2C5-AA96998D1384}" srcOrd="0" destOrd="0" parTransId="{11BE9A95-3829-423B-8C8C-E9FD2E5FC545}" sibTransId="{90251FEA-0B85-4F62-99B9-6F7618DF9F1F}"/>
    <dgm:cxn modelId="{3094D26C-EAC7-432E-B9F8-5DF97F7FAFCA}" srcId="{69E11CF8-C0C6-458A-B6AE-44F2A21251E6}" destId="{7D156DD2-E6A0-43B1-9AA3-DF648B2ADF80}" srcOrd="1" destOrd="0" parTransId="{F955C124-7053-45C2-AABE-2CA41C9B3F95}" sibTransId="{8156DAC9-4C0B-496E-8E45-84D0914FEA58}"/>
    <dgm:cxn modelId="{0830644F-25D3-4E0B-BDB9-F743B8ABE504}" srcId="{C475A8E7-0033-42B8-B967-BFCF049559B5}" destId="{2B89464F-D9EC-428C-81D4-58164449C424}" srcOrd="2" destOrd="0" parTransId="{AA1AED76-713D-4CDE-BF37-FD50546A3824}" sibTransId="{0C79272A-A3E9-4AAA-B3DD-38F245A0451E}"/>
    <dgm:cxn modelId="{9DB6CD81-A67F-470C-9005-4764D9CA31A1}" srcId="{C475A8E7-0033-42B8-B967-BFCF049559B5}" destId="{69E11CF8-C0C6-458A-B6AE-44F2A21251E6}" srcOrd="0" destOrd="0" parTransId="{CB58B71B-294D-450E-9254-14A7008A2018}" sibTransId="{F85248B1-5841-47FA-B433-1D175B0EE66C}"/>
    <dgm:cxn modelId="{C40B6684-A6B7-448A-9317-33E1DED34882}" type="presOf" srcId="{7D156DD2-E6A0-43B1-9AA3-DF648B2ADF80}" destId="{377C0EF2-9D4F-4F77-8304-6FE823EC7979}" srcOrd="0" destOrd="0" presId="urn:microsoft.com/office/officeart/2005/8/layout/lProcess2"/>
    <dgm:cxn modelId="{CDA2E987-8C08-423C-8359-BE17A662154D}" type="presOf" srcId="{C475A8E7-0033-42B8-B967-BFCF049559B5}" destId="{053DA358-0D16-4A86-A28A-8FF1E4703AC5}" srcOrd="0" destOrd="0" presId="urn:microsoft.com/office/officeart/2005/8/layout/lProcess2"/>
    <dgm:cxn modelId="{65A488A4-175C-4BD4-9D5F-44B5D0AB070F}" type="presOf" srcId="{2B89464F-D9EC-428C-81D4-58164449C424}" destId="{21DA51AF-C300-4704-9110-326DE22403DC}" srcOrd="0" destOrd="0" presId="urn:microsoft.com/office/officeart/2005/8/layout/lProcess2"/>
    <dgm:cxn modelId="{840726A8-38D2-4F04-BD36-B61286AE09A9}" srcId="{2B89464F-D9EC-428C-81D4-58164449C424}" destId="{466F81DC-910C-4F24-A6EB-B3ADC26CDCEB}" srcOrd="1" destOrd="0" parTransId="{8481BB98-C707-4993-BED9-57BB7E635A7E}" sibTransId="{B16D456D-B4D8-43B2-BDDF-5927B57B2A4F}"/>
    <dgm:cxn modelId="{1AAF60AF-AB17-4EF8-AEAD-BBFB95F098D1}" srcId="{C475A8E7-0033-42B8-B967-BFCF049559B5}" destId="{6C1334AD-E9BE-49D7-B8F2-39BD60B771A5}" srcOrd="1" destOrd="0" parTransId="{D05DB454-0FD2-46FC-B1B1-7D34DCF326B2}" sibTransId="{8FDC0E81-ACA1-4AF1-8447-EF6E28686C20}"/>
    <dgm:cxn modelId="{000122D0-C1BD-4F21-8E69-B7ED401ED3BF}" type="presOf" srcId="{1F9FF34F-C2E6-4AC2-A02A-05B96E5E350C}" destId="{B3102159-5895-4069-8033-CBC5A1C832B4}" srcOrd="0" destOrd="0" presId="urn:microsoft.com/office/officeart/2005/8/layout/lProcess2"/>
    <dgm:cxn modelId="{E976F4E0-9BC0-49B8-AE9C-4D890AA83872}" srcId="{6C1334AD-E9BE-49D7-B8F2-39BD60B771A5}" destId="{1F9FF34F-C2E6-4AC2-A02A-05B96E5E350C}" srcOrd="1" destOrd="0" parTransId="{53EC7DB3-3FAB-4947-BE86-34B62FDD0C0F}" sibTransId="{C043F1F9-0E8A-417F-BAB2-C29CA18C9B6B}"/>
    <dgm:cxn modelId="{A73612E6-553E-400A-A6D4-AEFE8BCC17EF}" srcId="{2B89464F-D9EC-428C-81D4-58164449C424}" destId="{854D0504-E834-4D65-A2EA-9A6BAC23A484}" srcOrd="0" destOrd="0" parTransId="{CC6264A9-A5DA-47D9-806A-6A4D82057B21}" sibTransId="{FE42FBE9-AC03-4CA7-8C4E-3F2AB0DAD461}"/>
    <dgm:cxn modelId="{E437F5E7-79B9-4101-974D-F8985DA2FB59}" type="presOf" srcId="{69E11CF8-C0C6-458A-B6AE-44F2A21251E6}" destId="{CD74B469-262D-4B90-AFA2-6E048009D063}" srcOrd="0" destOrd="0" presId="urn:microsoft.com/office/officeart/2005/8/layout/lProcess2"/>
    <dgm:cxn modelId="{127323E9-2343-47C7-94F1-88BD8DBAED97}" type="presOf" srcId="{33F2D43A-B312-4D95-A2C5-AA96998D1384}" destId="{D1832294-A801-4B61-92C1-E3B546E36011}" srcOrd="0" destOrd="0" presId="urn:microsoft.com/office/officeart/2005/8/layout/lProcess2"/>
    <dgm:cxn modelId="{FAA9B1EB-A1B5-4FCF-918B-695B658046F2}" type="presOf" srcId="{854D0504-E834-4D65-A2EA-9A6BAC23A484}" destId="{CD358EF4-DCF1-4B8D-B1B6-397D8CB18ADF}" srcOrd="0" destOrd="0" presId="urn:microsoft.com/office/officeart/2005/8/layout/lProcess2"/>
    <dgm:cxn modelId="{600218F2-985C-4F92-8BE7-EE6C1C6D51FD}" type="presOf" srcId="{69E11CF8-C0C6-458A-B6AE-44F2A21251E6}" destId="{24496DC6-3645-4A34-B15B-F4395B9AE575}" srcOrd="1" destOrd="0" presId="urn:microsoft.com/office/officeart/2005/8/layout/lProcess2"/>
    <dgm:cxn modelId="{9C6A84F2-B8D0-43E9-81CB-F1B970410ED7}" type="presOf" srcId="{6C1334AD-E9BE-49D7-B8F2-39BD60B771A5}" destId="{053F16F7-519F-4DE7-9F29-C9826D8B8F4E}" srcOrd="0" destOrd="0" presId="urn:microsoft.com/office/officeart/2005/8/layout/lProcess2"/>
    <dgm:cxn modelId="{CA0FE5C9-90A9-4B77-8333-2DAF085E6C3E}" type="presParOf" srcId="{053DA358-0D16-4A86-A28A-8FF1E4703AC5}" destId="{743788ED-62EC-4421-BD7B-C867BAC9450A}" srcOrd="0" destOrd="0" presId="urn:microsoft.com/office/officeart/2005/8/layout/lProcess2"/>
    <dgm:cxn modelId="{EBE3794B-4634-486F-A5DC-727AD8881B6B}" type="presParOf" srcId="{743788ED-62EC-4421-BD7B-C867BAC9450A}" destId="{CD74B469-262D-4B90-AFA2-6E048009D063}" srcOrd="0" destOrd="0" presId="urn:microsoft.com/office/officeart/2005/8/layout/lProcess2"/>
    <dgm:cxn modelId="{9FE6125E-01AF-4613-997D-FF1D5475A16A}" type="presParOf" srcId="{743788ED-62EC-4421-BD7B-C867BAC9450A}" destId="{24496DC6-3645-4A34-B15B-F4395B9AE575}" srcOrd="1" destOrd="0" presId="urn:microsoft.com/office/officeart/2005/8/layout/lProcess2"/>
    <dgm:cxn modelId="{D5536B41-B2C2-4974-9296-BFC88BF7FE37}" type="presParOf" srcId="{743788ED-62EC-4421-BD7B-C867BAC9450A}" destId="{14B202AA-56EB-4908-8691-E0FB20DCCCE2}" srcOrd="2" destOrd="0" presId="urn:microsoft.com/office/officeart/2005/8/layout/lProcess2"/>
    <dgm:cxn modelId="{43F57152-1317-48FC-B6EB-DC12324FF554}" type="presParOf" srcId="{14B202AA-56EB-4908-8691-E0FB20DCCCE2}" destId="{428F946B-930C-4902-A41A-92744BA2ACD4}" srcOrd="0" destOrd="0" presId="urn:microsoft.com/office/officeart/2005/8/layout/lProcess2"/>
    <dgm:cxn modelId="{3D2DBB17-A5F7-4F8D-8151-CA6C04978249}" type="presParOf" srcId="{428F946B-930C-4902-A41A-92744BA2ACD4}" destId="{D1832294-A801-4B61-92C1-E3B546E36011}" srcOrd="0" destOrd="0" presId="urn:microsoft.com/office/officeart/2005/8/layout/lProcess2"/>
    <dgm:cxn modelId="{3F53E4EB-6E72-4E16-ABC5-CEBE62BA8B81}" type="presParOf" srcId="{428F946B-930C-4902-A41A-92744BA2ACD4}" destId="{BED679A9-B914-498B-96A6-EEF54902C62F}" srcOrd="1" destOrd="0" presId="urn:microsoft.com/office/officeart/2005/8/layout/lProcess2"/>
    <dgm:cxn modelId="{49EC626A-6DAD-4CA6-8F9F-ECB626723AF8}" type="presParOf" srcId="{428F946B-930C-4902-A41A-92744BA2ACD4}" destId="{377C0EF2-9D4F-4F77-8304-6FE823EC7979}" srcOrd="2" destOrd="0" presId="urn:microsoft.com/office/officeart/2005/8/layout/lProcess2"/>
    <dgm:cxn modelId="{ABF4C49D-2972-4EB4-9DEF-A6F0803ACDDC}" type="presParOf" srcId="{053DA358-0D16-4A86-A28A-8FF1E4703AC5}" destId="{F7835765-06C2-42E7-881C-6DBFDEDD12C4}" srcOrd="1" destOrd="0" presId="urn:microsoft.com/office/officeart/2005/8/layout/lProcess2"/>
    <dgm:cxn modelId="{49DF2929-2E47-4E97-80DD-81AB68491D8A}" type="presParOf" srcId="{053DA358-0D16-4A86-A28A-8FF1E4703AC5}" destId="{7538C1AE-F108-43B8-8029-61F5C70FF74B}" srcOrd="2" destOrd="0" presId="urn:microsoft.com/office/officeart/2005/8/layout/lProcess2"/>
    <dgm:cxn modelId="{05685DFA-A689-4912-AA1A-0099901FD812}" type="presParOf" srcId="{7538C1AE-F108-43B8-8029-61F5C70FF74B}" destId="{053F16F7-519F-4DE7-9F29-C9826D8B8F4E}" srcOrd="0" destOrd="0" presId="urn:microsoft.com/office/officeart/2005/8/layout/lProcess2"/>
    <dgm:cxn modelId="{1D90708E-E8FC-4C6D-B11A-5C4619CBA086}" type="presParOf" srcId="{7538C1AE-F108-43B8-8029-61F5C70FF74B}" destId="{D1424B26-52B2-4F36-B4E0-7E30712FF375}" srcOrd="1" destOrd="0" presId="urn:microsoft.com/office/officeart/2005/8/layout/lProcess2"/>
    <dgm:cxn modelId="{0CB575DD-7414-4121-95A0-DAFBE16BF7B7}" type="presParOf" srcId="{7538C1AE-F108-43B8-8029-61F5C70FF74B}" destId="{C253C08F-4B68-4D7F-AE8D-BB84D8023495}" srcOrd="2" destOrd="0" presId="urn:microsoft.com/office/officeart/2005/8/layout/lProcess2"/>
    <dgm:cxn modelId="{93BBE425-0DA7-43D5-9DDA-91452298FA7B}" type="presParOf" srcId="{C253C08F-4B68-4D7F-AE8D-BB84D8023495}" destId="{A58F39E1-7CC7-4E66-880A-5FF08049DA6C}" srcOrd="0" destOrd="0" presId="urn:microsoft.com/office/officeart/2005/8/layout/lProcess2"/>
    <dgm:cxn modelId="{0574E3EA-299E-4763-A230-646B7C44931A}" type="presParOf" srcId="{A58F39E1-7CC7-4E66-880A-5FF08049DA6C}" destId="{0C2C6BE0-D8F9-46BA-B962-5ADF8C37F266}" srcOrd="0" destOrd="0" presId="urn:microsoft.com/office/officeart/2005/8/layout/lProcess2"/>
    <dgm:cxn modelId="{4F829AF8-8D4C-442C-8207-61D21DB03C9E}" type="presParOf" srcId="{A58F39E1-7CC7-4E66-880A-5FF08049DA6C}" destId="{337AACFC-2A13-49AB-8C47-8D1EF7E2B41B}" srcOrd="1" destOrd="0" presId="urn:microsoft.com/office/officeart/2005/8/layout/lProcess2"/>
    <dgm:cxn modelId="{EA39935B-9F33-4D31-A98E-6C9B8627FBC4}" type="presParOf" srcId="{A58F39E1-7CC7-4E66-880A-5FF08049DA6C}" destId="{B3102159-5895-4069-8033-CBC5A1C832B4}" srcOrd="2" destOrd="0" presId="urn:microsoft.com/office/officeart/2005/8/layout/lProcess2"/>
    <dgm:cxn modelId="{60B8349F-9F22-4414-BA7F-39944498F5E6}" type="presParOf" srcId="{053DA358-0D16-4A86-A28A-8FF1E4703AC5}" destId="{5B6ED224-8C66-4E08-A3A8-E1DE64803929}" srcOrd="3" destOrd="0" presId="urn:microsoft.com/office/officeart/2005/8/layout/lProcess2"/>
    <dgm:cxn modelId="{A8D02616-EDD8-4DE3-BAD4-1AA7F5C3161E}" type="presParOf" srcId="{053DA358-0D16-4A86-A28A-8FF1E4703AC5}" destId="{D7A2AFC0-54A1-4021-99AC-A3AB7E8A56E5}" srcOrd="4" destOrd="0" presId="urn:microsoft.com/office/officeart/2005/8/layout/lProcess2"/>
    <dgm:cxn modelId="{9D7FBFEB-3642-4B3B-A864-DEF58F1C04DC}" type="presParOf" srcId="{D7A2AFC0-54A1-4021-99AC-A3AB7E8A56E5}" destId="{21DA51AF-C300-4704-9110-326DE22403DC}" srcOrd="0" destOrd="0" presId="urn:microsoft.com/office/officeart/2005/8/layout/lProcess2"/>
    <dgm:cxn modelId="{2380994C-038A-4F69-BA92-4C2A5A0AD4F6}" type="presParOf" srcId="{D7A2AFC0-54A1-4021-99AC-A3AB7E8A56E5}" destId="{32E1C88F-00A4-4997-B325-ECE73EF57F52}" srcOrd="1" destOrd="0" presId="urn:microsoft.com/office/officeart/2005/8/layout/lProcess2"/>
    <dgm:cxn modelId="{8CBEA37E-6BCD-47A2-86BA-DDD1F4927E56}" type="presParOf" srcId="{D7A2AFC0-54A1-4021-99AC-A3AB7E8A56E5}" destId="{0E6909E8-C476-4D32-BABB-327D22A360C2}" srcOrd="2" destOrd="0" presId="urn:microsoft.com/office/officeart/2005/8/layout/lProcess2"/>
    <dgm:cxn modelId="{99A760DF-6CA9-46E4-86F1-CD909C580318}" type="presParOf" srcId="{0E6909E8-C476-4D32-BABB-327D22A360C2}" destId="{C7C9D195-ED59-4BCF-A4D3-4A24F0587E51}" srcOrd="0" destOrd="0" presId="urn:microsoft.com/office/officeart/2005/8/layout/lProcess2"/>
    <dgm:cxn modelId="{4EC3A6DA-0595-4035-B335-C40B53DAF53E}" type="presParOf" srcId="{C7C9D195-ED59-4BCF-A4D3-4A24F0587E51}" destId="{CD358EF4-DCF1-4B8D-B1B6-397D8CB18ADF}" srcOrd="0" destOrd="0" presId="urn:microsoft.com/office/officeart/2005/8/layout/lProcess2"/>
    <dgm:cxn modelId="{231F0989-5FA4-4C49-B8E3-22DC82CA0F70}" type="presParOf" srcId="{C7C9D195-ED59-4BCF-A4D3-4A24F0587E51}" destId="{C1CFF409-0BFB-4625-8FB9-47DC3309C9A1}" srcOrd="1" destOrd="0" presId="urn:microsoft.com/office/officeart/2005/8/layout/lProcess2"/>
    <dgm:cxn modelId="{51300317-C553-4E80-A68B-9B1B18EFE200}" type="presParOf" srcId="{C7C9D195-ED59-4BCF-A4D3-4A24F0587E51}" destId="{DC24ED1C-4D21-43A7-A96E-2A2A6748565E}" srcOrd="2" destOrd="0" presId="urn:microsoft.com/office/officeart/2005/8/layout/lProcess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8C4A4D7B-F83A-491E-B986-6C1FF5D454E0}" type="doc">
      <dgm:prSet loTypeId="urn:microsoft.com/office/officeart/2009/layout/ReverseList" loCatId="relationship" qsTypeId="urn:microsoft.com/office/officeart/2005/8/quickstyle/simple1" qsCatId="simple" csTypeId="urn:microsoft.com/office/officeart/2005/8/colors/colorful1" csCatId="colorful" phldr="1"/>
      <dgm:spPr/>
      <dgm:t>
        <a:bodyPr/>
        <a:lstStyle/>
        <a:p>
          <a:endParaRPr lang="zh-TW" altLang="en-US"/>
        </a:p>
      </dgm:t>
    </dgm:pt>
    <dgm:pt modelId="{30F0C42A-BEF7-4132-8C44-44E572E4735C}">
      <dgm:prSet phldrT="[文字]"/>
      <dgm:spPr/>
      <dgm:t>
        <a:bodyPr/>
        <a:lstStyle/>
        <a:p>
          <a:pPr algn="ctr"/>
          <a:r>
            <a:rPr lang="zh-TW" altLang="en-US" dirty="0"/>
            <a:t>鼓勵探索成就</a:t>
          </a:r>
        </a:p>
      </dgm:t>
    </dgm:pt>
    <dgm:pt modelId="{1F47124C-493B-41C5-BFBC-C8BCBE2B961C}" type="parTrans" cxnId="{FDC5730E-9D1C-4FF1-AE58-273670F1BD02}">
      <dgm:prSet/>
      <dgm:spPr/>
      <dgm:t>
        <a:bodyPr/>
        <a:lstStyle/>
        <a:p>
          <a:endParaRPr lang="zh-TW" altLang="en-US"/>
        </a:p>
      </dgm:t>
    </dgm:pt>
    <dgm:pt modelId="{E9A5818C-760D-4117-8396-3F13CF35F3B6}" type="sibTrans" cxnId="{FDC5730E-9D1C-4FF1-AE58-273670F1BD02}">
      <dgm:prSet/>
      <dgm:spPr/>
      <dgm:t>
        <a:bodyPr/>
        <a:lstStyle/>
        <a:p>
          <a:endParaRPr lang="zh-TW" altLang="en-US"/>
        </a:p>
      </dgm:t>
    </dgm:pt>
    <dgm:pt modelId="{9BD2E674-71BA-478A-A820-0A1CB2B770CF}">
      <dgm:prSet phldrT="[文字]"/>
      <dgm:spPr/>
      <dgm:t>
        <a:bodyPr/>
        <a:lstStyle/>
        <a:p>
          <a:pPr algn="ctr"/>
          <a:r>
            <a:rPr lang="zh-TW" altLang="en-US" dirty="0"/>
            <a:t>給予接納照顧</a:t>
          </a:r>
        </a:p>
      </dgm:t>
    </dgm:pt>
    <dgm:pt modelId="{8B5C3B8C-BDDC-4C5C-9BB3-518C0F54DD6E}" type="parTrans" cxnId="{EBB551E2-7405-4B02-A0CA-13ACAAD065DB}">
      <dgm:prSet/>
      <dgm:spPr/>
      <dgm:t>
        <a:bodyPr/>
        <a:lstStyle/>
        <a:p>
          <a:endParaRPr lang="zh-TW" altLang="en-US"/>
        </a:p>
      </dgm:t>
    </dgm:pt>
    <dgm:pt modelId="{BB030595-FC7C-4EC6-8063-D8C0E3B5F1B1}" type="sibTrans" cxnId="{EBB551E2-7405-4B02-A0CA-13ACAAD065DB}">
      <dgm:prSet/>
      <dgm:spPr/>
      <dgm:t>
        <a:bodyPr/>
        <a:lstStyle/>
        <a:p>
          <a:endParaRPr lang="zh-TW" altLang="en-US"/>
        </a:p>
      </dgm:t>
    </dgm:pt>
    <dgm:pt modelId="{1DA50DAF-B69B-419F-B039-746706924DAF}" type="pres">
      <dgm:prSet presAssocID="{8C4A4D7B-F83A-491E-B986-6C1FF5D454E0}" presName="Name0" presStyleCnt="0">
        <dgm:presLayoutVars>
          <dgm:chMax val="2"/>
          <dgm:chPref val="2"/>
          <dgm:animLvl val="lvl"/>
        </dgm:presLayoutVars>
      </dgm:prSet>
      <dgm:spPr/>
    </dgm:pt>
    <dgm:pt modelId="{AED4416A-5684-46A0-BFAB-59284EB946E8}" type="pres">
      <dgm:prSet presAssocID="{8C4A4D7B-F83A-491E-B986-6C1FF5D454E0}" presName="LeftText" presStyleLbl="revTx" presStyleIdx="0" presStyleCnt="0">
        <dgm:presLayoutVars>
          <dgm:bulletEnabled val="1"/>
        </dgm:presLayoutVars>
      </dgm:prSet>
      <dgm:spPr/>
    </dgm:pt>
    <dgm:pt modelId="{24E19143-7A88-438A-B9C3-5DCDDB66A155}" type="pres">
      <dgm:prSet presAssocID="{8C4A4D7B-F83A-491E-B986-6C1FF5D454E0}" presName="LeftNode" presStyleLbl="bgImgPlace1" presStyleIdx="0" presStyleCnt="2">
        <dgm:presLayoutVars>
          <dgm:chMax val="2"/>
          <dgm:chPref val="2"/>
        </dgm:presLayoutVars>
      </dgm:prSet>
      <dgm:spPr/>
    </dgm:pt>
    <dgm:pt modelId="{F435EF71-7A4B-497E-9126-7B05600AB6C6}" type="pres">
      <dgm:prSet presAssocID="{8C4A4D7B-F83A-491E-B986-6C1FF5D454E0}" presName="RightText" presStyleLbl="revTx" presStyleIdx="0" presStyleCnt="0">
        <dgm:presLayoutVars>
          <dgm:bulletEnabled val="1"/>
        </dgm:presLayoutVars>
      </dgm:prSet>
      <dgm:spPr/>
    </dgm:pt>
    <dgm:pt modelId="{D4180895-0245-4CBE-82FD-D4380A28CD0E}" type="pres">
      <dgm:prSet presAssocID="{8C4A4D7B-F83A-491E-B986-6C1FF5D454E0}" presName="RightNode" presStyleLbl="bgImgPlace1" presStyleIdx="1" presStyleCnt="2">
        <dgm:presLayoutVars>
          <dgm:chMax val="0"/>
          <dgm:chPref val="0"/>
        </dgm:presLayoutVars>
      </dgm:prSet>
      <dgm:spPr/>
    </dgm:pt>
    <dgm:pt modelId="{81114ACC-1876-4C3D-B2DD-E34502DA8ABE}" type="pres">
      <dgm:prSet presAssocID="{8C4A4D7B-F83A-491E-B986-6C1FF5D454E0}" presName="TopArrow" presStyleLbl="node1" presStyleIdx="0" presStyleCnt="2"/>
      <dgm:spPr/>
    </dgm:pt>
    <dgm:pt modelId="{A58ADD5A-F1B9-46A2-8228-C7074BCDC75E}" type="pres">
      <dgm:prSet presAssocID="{8C4A4D7B-F83A-491E-B986-6C1FF5D454E0}" presName="BottomArrow" presStyleLbl="node1" presStyleIdx="1" presStyleCnt="2"/>
      <dgm:spPr/>
    </dgm:pt>
  </dgm:ptLst>
  <dgm:cxnLst>
    <dgm:cxn modelId="{CD4BA506-FDC4-4318-AFD6-918F5B6A9E1A}" type="presOf" srcId="{30F0C42A-BEF7-4132-8C44-44E572E4735C}" destId="{AED4416A-5684-46A0-BFAB-59284EB946E8}" srcOrd="0" destOrd="0" presId="urn:microsoft.com/office/officeart/2009/layout/ReverseList"/>
    <dgm:cxn modelId="{FDC5730E-9D1C-4FF1-AE58-273670F1BD02}" srcId="{8C4A4D7B-F83A-491E-B986-6C1FF5D454E0}" destId="{30F0C42A-BEF7-4132-8C44-44E572E4735C}" srcOrd="0" destOrd="0" parTransId="{1F47124C-493B-41C5-BFBC-C8BCBE2B961C}" sibTransId="{E9A5818C-760D-4117-8396-3F13CF35F3B6}"/>
    <dgm:cxn modelId="{50ED3360-D82A-420D-A9FB-7EEA8880D746}" type="presOf" srcId="{9BD2E674-71BA-478A-A820-0A1CB2B770CF}" destId="{D4180895-0245-4CBE-82FD-D4380A28CD0E}" srcOrd="1" destOrd="0" presId="urn:microsoft.com/office/officeart/2009/layout/ReverseList"/>
    <dgm:cxn modelId="{F85ED487-BE55-4DDD-A89B-B4A245C03486}" type="presOf" srcId="{8C4A4D7B-F83A-491E-B986-6C1FF5D454E0}" destId="{1DA50DAF-B69B-419F-B039-746706924DAF}" srcOrd="0" destOrd="0" presId="urn:microsoft.com/office/officeart/2009/layout/ReverseList"/>
    <dgm:cxn modelId="{770024DF-009A-4C52-A21C-E3938BDC2A37}" type="presOf" srcId="{9BD2E674-71BA-478A-A820-0A1CB2B770CF}" destId="{F435EF71-7A4B-497E-9126-7B05600AB6C6}" srcOrd="0" destOrd="0" presId="urn:microsoft.com/office/officeart/2009/layout/ReverseList"/>
    <dgm:cxn modelId="{EBB551E2-7405-4B02-A0CA-13ACAAD065DB}" srcId="{8C4A4D7B-F83A-491E-B986-6C1FF5D454E0}" destId="{9BD2E674-71BA-478A-A820-0A1CB2B770CF}" srcOrd="1" destOrd="0" parTransId="{8B5C3B8C-BDDC-4C5C-9BB3-518C0F54DD6E}" sibTransId="{BB030595-FC7C-4EC6-8063-D8C0E3B5F1B1}"/>
    <dgm:cxn modelId="{0FBBE8F2-0F2E-4A49-A79E-50D41D89EEFD}" type="presOf" srcId="{30F0C42A-BEF7-4132-8C44-44E572E4735C}" destId="{24E19143-7A88-438A-B9C3-5DCDDB66A155}" srcOrd="1" destOrd="0" presId="urn:microsoft.com/office/officeart/2009/layout/ReverseList"/>
    <dgm:cxn modelId="{C597A30E-00C9-4BD9-9391-8C1739D2AAAD}" type="presParOf" srcId="{1DA50DAF-B69B-419F-B039-746706924DAF}" destId="{AED4416A-5684-46A0-BFAB-59284EB946E8}" srcOrd="0" destOrd="0" presId="urn:microsoft.com/office/officeart/2009/layout/ReverseList"/>
    <dgm:cxn modelId="{4277E47B-B272-4485-AB1F-D593C9282D6C}" type="presParOf" srcId="{1DA50DAF-B69B-419F-B039-746706924DAF}" destId="{24E19143-7A88-438A-B9C3-5DCDDB66A155}" srcOrd="1" destOrd="0" presId="urn:microsoft.com/office/officeart/2009/layout/ReverseList"/>
    <dgm:cxn modelId="{9398D934-8E93-400C-99A3-7E5A37B474B3}" type="presParOf" srcId="{1DA50DAF-B69B-419F-B039-746706924DAF}" destId="{F435EF71-7A4B-497E-9126-7B05600AB6C6}" srcOrd="2" destOrd="0" presId="urn:microsoft.com/office/officeart/2009/layout/ReverseList"/>
    <dgm:cxn modelId="{CA8830B4-BEF1-4E25-9280-F57D7502FA4B}" type="presParOf" srcId="{1DA50DAF-B69B-419F-B039-746706924DAF}" destId="{D4180895-0245-4CBE-82FD-D4380A28CD0E}" srcOrd="3" destOrd="0" presId="urn:microsoft.com/office/officeart/2009/layout/ReverseList"/>
    <dgm:cxn modelId="{B5FC55D5-F733-48E9-A298-046AFCEEF441}" type="presParOf" srcId="{1DA50DAF-B69B-419F-B039-746706924DAF}" destId="{81114ACC-1876-4C3D-B2DD-E34502DA8ABE}" srcOrd="4" destOrd="0" presId="urn:microsoft.com/office/officeart/2009/layout/ReverseList"/>
    <dgm:cxn modelId="{EB0B922A-2B2E-4E70-810B-37413A563FEC}" type="presParOf" srcId="{1DA50DAF-B69B-419F-B039-746706924DAF}" destId="{A58ADD5A-F1B9-46A2-8228-C7074BCDC75E}" srcOrd="5" destOrd="0" presId="urn:microsoft.com/office/officeart/2009/layout/Reverse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EDFC0C8D-B474-4EFB-A98D-79E9258A5655}"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zh-TW" altLang="en-US"/>
        </a:p>
      </dgm:t>
    </dgm:pt>
    <dgm:pt modelId="{C2E902E9-C965-41A2-85D1-76ED353A7977}">
      <dgm:prSet phldrT="[文字]"/>
      <dgm:spPr/>
      <dgm:t>
        <a:bodyPr/>
        <a:lstStyle/>
        <a:p>
          <a:r>
            <a:rPr lang="zh-TW" altLang="en-US"/>
            <a:t>學生的興趣喜好？</a:t>
          </a:r>
          <a:endParaRPr lang="zh-TW" altLang="en-US" dirty="0"/>
        </a:p>
      </dgm:t>
    </dgm:pt>
    <dgm:pt modelId="{FFA1F285-973B-4808-9DBD-F817F3B83C44}" type="parTrans" cxnId="{F09A51C6-AC5A-47C6-851E-F42F2AA16EA5}">
      <dgm:prSet/>
      <dgm:spPr/>
      <dgm:t>
        <a:bodyPr/>
        <a:lstStyle/>
        <a:p>
          <a:endParaRPr lang="zh-TW" altLang="en-US">
            <a:solidFill>
              <a:schemeClr val="tx1"/>
            </a:solidFill>
          </a:endParaRPr>
        </a:p>
      </dgm:t>
    </dgm:pt>
    <dgm:pt modelId="{CEE93797-52DD-4353-AF5E-9BBCAC459C77}" type="sibTrans" cxnId="{F09A51C6-AC5A-47C6-851E-F42F2AA16EA5}">
      <dgm:prSet/>
      <dgm:spPr/>
      <dgm:t>
        <a:bodyPr/>
        <a:lstStyle/>
        <a:p>
          <a:endParaRPr lang="zh-TW" altLang="en-US">
            <a:solidFill>
              <a:schemeClr val="tx1"/>
            </a:solidFill>
          </a:endParaRPr>
        </a:p>
      </dgm:t>
    </dgm:pt>
    <dgm:pt modelId="{3BE33C33-EF4C-4204-AD6D-D8556EFA5FC7}">
      <dgm:prSet phldrT="[文字]"/>
      <dgm:spPr/>
      <dgm:t>
        <a:bodyPr/>
        <a:lstStyle/>
        <a:p>
          <a:r>
            <a:rPr lang="zh-TW" altLang="en-US"/>
            <a:t>心理測驗、生涯發展紀錄手冊、生涯檔案。</a:t>
          </a:r>
          <a:endParaRPr lang="zh-TW" altLang="en-US" dirty="0"/>
        </a:p>
      </dgm:t>
    </dgm:pt>
    <dgm:pt modelId="{D0185087-0799-47AC-A28F-05E3004BFD29}" type="parTrans" cxnId="{8A4E7DA4-BB3D-4C97-9DC7-76956427FBCB}">
      <dgm:prSet/>
      <dgm:spPr/>
      <dgm:t>
        <a:bodyPr/>
        <a:lstStyle/>
        <a:p>
          <a:endParaRPr lang="zh-TW" altLang="en-US">
            <a:solidFill>
              <a:schemeClr val="tx1"/>
            </a:solidFill>
          </a:endParaRPr>
        </a:p>
      </dgm:t>
    </dgm:pt>
    <dgm:pt modelId="{51E07811-2A6B-40DE-B2CC-3617B9FAF05A}" type="sibTrans" cxnId="{8A4E7DA4-BB3D-4C97-9DC7-76956427FBCB}">
      <dgm:prSet/>
      <dgm:spPr/>
      <dgm:t>
        <a:bodyPr/>
        <a:lstStyle/>
        <a:p>
          <a:endParaRPr lang="zh-TW" altLang="en-US">
            <a:solidFill>
              <a:schemeClr val="tx1"/>
            </a:solidFill>
          </a:endParaRPr>
        </a:p>
      </dgm:t>
    </dgm:pt>
    <dgm:pt modelId="{18EB07F1-328A-431D-B183-2AA6EA1CDBFB}">
      <dgm:prSet phldrT="[文字]"/>
      <dgm:spPr/>
      <dgm:t>
        <a:bodyPr/>
        <a:lstStyle/>
        <a:p>
          <a:r>
            <a:rPr lang="zh-TW" altLang="en-US"/>
            <a:t>學生的擅長能力？</a:t>
          </a:r>
          <a:endParaRPr lang="zh-TW" altLang="en-US" dirty="0"/>
        </a:p>
      </dgm:t>
    </dgm:pt>
    <dgm:pt modelId="{5D098977-421F-4D24-8D6C-43DF2E87C1F5}" type="parTrans" cxnId="{53ACC561-33BB-4A1A-AD16-56F9586AA536}">
      <dgm:prSet/>
      <dgm:spPr/>
      <dgm:t>
        <a:bodyPr/>
        <a:lstStyle/>
        <a:p>
          <a:endParaRPr lang="zh-TW" altLang="en-US">
            <a:solidFill>
              <a:schemeClr val="tx1"/>
            </a:solidFill>
          </a:endParaRPr>
        </a:p>
      </dgm:t>
    </dgm:pt>
    <dgm:pt modelId="{64D8B0C8-C5DA-4D64-8965-DCC4D17C9BEB}" type="sibTrans" cxnId="{53ACC561-33BB-4A1A-AD16-56F9586AA536}">
      <dgm:prSet/>
      <dgm:spPr/>
      <dgm:t>
        <a:bodyPr/>
        <a:lstStyle/>
        <a:p>
          <a:endParaRPr lang="zh-TW" altLang="en-US">
            <a:solidFill>
              <a:schemeClr val="tx1"/>
            </a:solidFill>
          </a:endParaRPr>
        </a:p>
      </dgm:t>
    </dgm:pt>
    <dgm:pt modelId="{E8F1968C-A429-43CE-88A2-009EC28F3516}">
      <dgm:prSet phldrT="[文字]"/>
      <dgm:spPr/>
      <dgm:t>
        <a:bodyPr/>
        <a:lstStyle/>
        <a:p>
          <a:r>
            <a:rPr lang="zh-TW" altLang="en-US"/>
            <a:t>成績單、心理測驗、生涯發展紀錄手冊、生涯檔案。</a:t>
          </a:r>
          <a:endParaRPr lang="zh-TW" altLang="en-US" dirty="0"/>
        </a:p>
      </dgm:t>
    </dgm:pt>
    <dgm:pt modelId="{544F7547-2D1C-41B7-B506-880FE0C1DC1F}" type="parTrans" cxnId="{4C423703-C136-4542-844D-1E7F95EB0C72}">
      <dgm:prSet/>
      <dgm:spPr/>
      <dgm:t>
        <a:bodyPr/>
        <a:lstStyle/>
        <a:p>
          <a:endParaRPr lang="zh-TW" altLang="en-US">
            <a:solidFill>
              <a:schemeClr val="tx1"/>
            </a:solidFill>
          </a:endParaRPr>
        </a:p>
      </dgm:t>
    </dgm:pt>
    <dgm:pt modelId="{110B8800-4025-4D57-8940-80FBA2C5A905}" type="sibTrans" cxnId="{4C423703-C136-4542-844D-1E7F95EB0C72}">
      <dgm:prSet/>
      <dgm:spPr/>
      <dgm:t>
        <a:bodyPr/>
        <a:lstStyle/>
        <a:p>
          <a:endParaRPr lang="zh-TW" altLang="en-US">
            <a:solidFill>
              <a:schemeClr val="tx1"/>
            </a:solidFill>
          </a:endParaRPr>
        </a:p>
      </dgm:t>
    </dgm:pt>
    <dgm:pt modelId="{049B39DA-EE66-4D65-8DC4-8C550A2D850E}">
      <dgm:prSet phldrT="[文字]"/>
      <dgm:spPr/>
      <dgm:t>
        <a:bodyPr/>
        <a:lstStyle/>
        <a:p>
          <a:r>
            <a:rPr lang="zh-TW" altLang="en-US"/>
            <a:t>學生未表達的顧慮？</a:t>
          </a:r>
          <a:endParaRPr lang="zh-TW" altLang="en-US" dirty="0"/>
        </a:p>
      </dgm:t>
    </dgm:pt>
    <dgm:pt modelId="{9FF5A075-E2E3-4F50-971A-C020F05ED494}" type="parTrans" cxnId="{33D012B0-BEC7-40B8-817A-6E91E6C8DACA}">
      <dgm:prSet/>
      <dgm:spPr/>
      <dgm:t>
        <a:bodyPr/>
        <a:lstStyle/>
        <a:p>
          <a:endParaRPr lang="zh-TW" altLang="en-US">
            <a:solidFill>
              <a:schemeClr val="tx1"/>
            </a:solidFill>
          </a:endParaRPr>
        </a:p>
      </dgm:t>
    </dgm:pt>
    <dgm:pt modelId="{66CF2BCC-7A21-4154-991C-E69F9DD6397D}" type="sibTrans" cxnId="{33D012B0-BEC7-40B8-817A-6E91E6C8DACA}">
      <dgm:prSet/>
      <dgm:spPr/>
      <dgm:t>
        <a:bodyPr/>
        <a:lstStyle/>
        <a:p>
          <a:endParaRPr lang="zh-TW" altLang="en-US">
            <a:solidFill>
              <a:schemeClr val="tx1"/>
            </a:solidFill>
          </a:endParaRPr>
        </a:p>
      </dgm:t>
    </dgm:pt>
    <dgm:pt modelId="{8190D7C0-2948-4DE3-85FA-E8B0574F5426}">
      <dgm:prSet phldrT="[文字]"/>
      <dgm:spPr/>
      <dgm:t>
        <a:bodyPr/>
        <a:lstStyle/>
        <a:p>
          <a:r>
            <a:rPr lang="zh-TW" altLang="en-US"/>
            <a:t>個人的考量、家庭的需要、朋友的約定</a:t>
          </a:r>
          <a:r>
            <a:rPr lang="en-US" altLang="zh-TW"/>
            <a:t>……</a:t>
          </a:r>
          <a:r>
            <a:rPr lang="zh-TW" altLang="en-US"/>
            <a:t>等等。</a:t>
          </a:r>
          <a:endParaRPr lang="zh-TW" altLang="en-US" dirty="0"/>
        </a:p>
      </dgm:t>
    </dgm:pt>
    <dgm:pt modelId="{1564027C-AA6B-40DD-9CF6-BCA5B5FC5BC1}" type="parTrans" cxnId="{2C381232-2E72-4660-B8F3-C5BF416311F1}">
      <dgm:prSet/>
      <dgm:spPr/>
      <dgm:t>
        <a:bodyPr/>
        <a:lstStyle/>
        <a:p>
          <a:endParaRPr lang="zh-TW" altLang="en-US">
            <a:solidFill>
              <a:schemeClr val="tx1"/>
            </a:solidFill>
          </a:endParaRPr>
        </a:p>
      </dgm:t>
    </dgm:pt>
    <dgm:pt modelId="{03B60672-2302-4D44-96E0-0D9BADB41221}" type="sibTrans" cxnId="{2C381232-2E72-4660-B8F3-C5BF416311F1}">
      <dgm:prSet/>
      <dgm:spPr/>
      <dgm:t>
        <a:bodyPr/>
        <a:lstStyle/>
        <a:p>
          <a:endParaRPr lang="zh-TW" altLang="en-US">
            <a:solidFill>
              <a:schemeClr val="tx1"/>
            </a:solidFill>
          </a:endParaRPr>
        </a:p>
      </dgm:t>
    </dgm:pt>
    <dgm:pt modelId="{26CB05F9-CE31-4643-BE5A-7D38F838EEBF}" type="pres">
      <dgm:prSet presAssocID="{EDFC0C8D-B474-4EFB-A98D-79E9258A5655}" presName="linear" presStyleCnt="0">
        <dgm:presLayoutVars>
          <dgm:animLvl val="lvl"/>
          <dgm:resizeHandles val="exact"/>
        </dgm:presLayoutVars>
      </dgm:prSet>
      <dgm:spPr/>
    </dgm:pt>
    <dgm:pt modelId="{24AC4602-5ABA-44C1-863B-93ADE838A9FC}" type="pres">
      <dgm:prSet presAssocID="{C2E902E9-C965-41A2-85D1-76ED353A7977}" presName="parentText" presStyleLbl="node1" presStyleIdx="0" presStyleCnt="3">
        <dgm:presLayoutVars>
          <dgm:chMax val="0"/>
          <dgm:bulletEnabled val="1"/>
        </dgm:presLayoutVars>
      </dgm:prSet>
      <dgm:spPr/>
    </dgm:pt>
    <dgm:pt modelId="{F40B7874-E392-40FA-AD68-9C0BA257AA3A}" type="pres">
      <dgm:prSet presAssocID="{C2E902E9-C965-41A2-85D1-76ED353A7977}" presName="childText" presStyleLbl="revTx" presStyleIdx="0" presStyleCnt="3">
        <dgm:presLayoutVars>
          <dgm:bulletEnabled val="1"/>
        </dgm:presLayoutVars>
      </dgm:prSet>
      <dgm:spPr/>
    </dgm:pt>
    <dgm:pt modelId="{807770CC-C847-436A-A198-20566D39730E}" type="pres">
      <dgm:prSet presAssocID="{18EB07F1-328A-431D-B183-2AA6EA1CDBFB}" presName="parentText" presStyleLbl="node1" presStyleIdx="1" presStyleCnt="3">
        <dgm:presLayoutVars>
          <dgm:chMax val="0"/>
          <dgm:bulletEnabled val="1"/>
        </dgm:presLayoutVars>
      </dgm:prSet>
      <dgm:spPr/>
    </dgm:pt>
    <dgm:pt modelId="{6970BF0A-0CB3-4126-851E-CA6B01DACBB4}" type="pres">
      <dgm:prSet presAssocID="{18EB07F1-328A-431D-B183-2AA6EA1CDBFB}" presName="childText" presStyleLbl="revTx" presStyleIdx="1" presStyleCnt="3">
        <dgm:presLayoutVars>
          <dgm:bulletEnabled val="1"/>
        </dgm:presLayoutVars>
      </dgm:prSet>
      <dgm:spPr/>
    </dgm:pt>
    <dgm:pt modelId="{7F876D04-7319-40DC-93D3-650F7D557CFA}" type="pres">
      <dgm:prSet presAssocID="{049B39DA-EE66-4D65-8DC4-8C550A2D850E}" presName="parentText" presStyleLbl="node1" presStyleIdx="2" presStyleCnt="3">
        <dgm:presLayoutVars>
          <dgm:chMax val="0"/>
          <dgm:bulletEnabled val="1"/>
        </dgm:presLayoutVars>
      </dgm:prSet>
      <dgm:spPr/>
    </dgm:pt>
    <dgm:pt modelId="{CB886459-4635-489D-AF15-5E1BDFAFE18F}" type="pres">
      <dgm:prSet presAssocID="{049B39DA-EE66-4D65-8DC4-8C550A2D850E}" presName="childText" presStyleLbl="revTx" presStyleIdx="2" presStyleCnt="3">
        <dgm:presLayoutVars>
          <dgm:bulletEnabled val="1"/>
        </dgm:presLayoutVars>
      </dgm:prSet>
      <dgm:spPr/>
    </dgm:pt>
  </dgm:ptLst>
  <dgm:cxnLst>
    <dgm:cxn modelId="{4C423703-C136-4542-844D-1E7F95EB0C72}" srcId="{18EB07F1-328A-431D-B183-2AA6EA1CDBFB}" destId="{E8F1968C-A429-43CE-88A2-009EC28F3516}" srcOrd="0" destOrd="0" parTransId="{544F7547-2D1C-41B7-B506-880FE0C1DC1F}" sibTransId="{110B8800-4025-4D57-8940-80FBA2C5A905}"/>
    <dgm:cxn modelId="{2C381232-2E72-4660-B8F3-C5BF416311F1}" srcId="{049B39DA-EE66-4D65-8DC4-8C550A2D850E}" destId="{8190D7C0-2948-4DE3-85FA-E8B0574F5426}" srcOrd="0" destOrd="0" parTransId="{1564027C-AA6B-40DD-9CF6-BCA5B5FC5BC1}" sibTransId="{03B60672-2302-4D44-96E0-0D9BADB41221}"/>
    <dgm:cxn modelId="{8FB7195E-5C8A-4E99-A733-55F2C1C863F0}" type="presOf" srcId="{C2E902E9-C965-41A2-85D1-76ED353A7977}" destId="{24AC4602-5ABA-44C1-863B-93ADE838A9FC}" srcOrd="0" destOrd="0" presId="urn:microsoft.com/office/officeart/2005/8/layout/vList2"/>
    <dgm:cxn modelId="{53ACC561-33BB-4A1A-AD16-56F9586AA536}" srcId="{EDFC0C8D-B474-4EFB-A98D-79E9258A5655}" destId="{18EB07F1-328A-431D-B183-2AA6EA1CDBFB}" srcOrd="1" destOrd="0" parTransId="{5D098977-421F-4D24-8D6C-43DF2E87C1F5}" sibTransId="{64D8B0C8-C5DA-4D64-8965-DCC4D17C9BEB}"/>
    <dgm:cxn modelId="{11F5CA45-E8D6-4A9E-8C26-E0C65D3C04DB}" type="presOf" srcId="{E8F1968C-A429-43CE-88A2-009EC28F3516}" destId="{6970BF0A-0CB3-4126-851E-CA6B01DACBB4}" srcOrd="0" destOrd="0" presId="urn:microsoft.com/office/officeart/2005/8/layout/vList2"/>
    <dgm:cxn modelId="{D972E752-C1A8-4CCD-8B38-60263068B0DE}" type="presOf" srcId="{EDFC0C8D-B474-4EFB-A98D-79E9258A5655}" destId="{26CB05F9-CE31-4643-BE5A-7D38F838EEBF}" srcOrd="0" destOrd="0" presId="urn:microsoft.com/office/officeart/2005/8/layout/vList2"/>
    <dgm:cxn modelId="{57FE1D7A-F191-4BA5-A352-993CDFF6BF7F}" type="presOf" srcId="{8190D7C0-2948-4DE3-85FA-E8B0574F5426}" destId="{CB886459-4635-489D-AF15-5E1BDFAFE18F}" srcOrd="0" destOrd="0" presId="urn:microsoft.com/office/officeart/2005/8/layout/vList2"/>
    <dgm:cxn modelId="{BC9FE47E-0BF6-41C2-8F03-8B1C7E8D930E}" type="presOf" srcId="{3BE33C33-EF4C-4204-AD6D-D8556EFA5FC7}" destId="{F40B7874-E392-40FA-AD68-9C0BA257AA3A}" srcOrd="0" destOrd="0" presId="urn:microsoft.com/office/officeart/2005/8/layout/vList2"/>
    <dgm:cxn modelId="{8A4E7DA4-BB3D-4C97-9DC7-76956427FBCB}" srcId="{C2E902E9-C965-41A2-85D1-76ED353A7977}" destId="{3BE33C33-EF4C-4204-AD6D-D8556EFA5FC7}" srcOrd="0" destOrd="0" parTransId="{D0185087-0799-47AC-A28F-05E3004BFD29}" sibTransId="{51E07811-2A6B-40DE-B2CC-3617B9FAF05A}"/>
    <dgm:cxn modelId="{483C3AA5-DD4B-430E-B692-E03173A1F673}" type="presOf" srcId="{18EB07F1-328A-431D-B183-2AA6EA1CDBFB}" destId="{807770CC-C847-436A-A198-20566D39730E}" srcOrd="0" destOrd="0" presId="urn:microsoft.com/office/officeart/2005/8/layout/vList2"/>
    <dgm:cxn modelId="{33D012B0-BEC7-40B8-817A-6E91E6C8DACA}" srcId="{EDFC0C8D-B474-4EFB-A98D-79E9258A5655}" destId="{049B39DA-EE66-4D65-8DC4-8C550A2D850E}" srcOrd="2" destOrd="0" parTransId="{9FF5A075-E2E3-4F50-971A-C020F05ED494}" sibTransId="{66CF2BCC-7A21-4154-991C-E69F9DD6397D}"/>
    <dgm:cxn modelId="{F09A51C6-AC5A-47C6-851E-F42F2AA16EA5}" srcId="{EDFC0C8D-B474-4EFB-A98D-79E9258A5655}" destId="{C2E902E9-C965-41A2-85D1-76ED353A7977}" srcOrd="0" destOrd="0" parTransId="{FFA1F285-973B-4808-9DBD-F817F3B83C44}" sibTransId="{CEE93797-52DD-4353-AF5E-9BBCAC459C77}"/>
    <dgm:cxn modelId="{589C42F9-46A6-4383-B0D2-1012C2ABD140}" type="presOf" srcId="{049B39DA-EE66-4D65-8DC4-8C550A2D850E}" destId="{7F876D04-7319-40DC-93D3-650F7D557CFA}" srcOrd="0" destOrd="0" presId="urn:microsoft.com/office/officeart/2005/8/layout/vList2"/>
    <dgm:cxn modelId="{D365D600-CDF4-4174-AFAF-2C37A3BDABF1}" type="presParOf" srcId="{26CB05F9-CE31-4643-BE5A-7D38F838EEBF}" destId="{24AC4602-5ABA-44C1-863B-93ADE838A9FC}" srcOrd="0" destOrd="0" presId="urn:microsoft.com/office/officeart/2005/8/layout/vList2"/>
    <dgm:cxn modelId="{B5236780-3215-426E-8EEC-D6AFB732B327}" type="presParOf" srcId="{26CB05F9-CE31-4643-BE5A-7D38F838EEBF}" destId="{F40B7874-E392-40FA-AD68-9C0BA257AA3A}" srcOrd="1" destOrd="0" presId="urn:microsoft.com/office/officeart/2005/8/layout/vList2"/>
    <dgm:cxn modelId="{C1ED4DC7-DEAB-4126-AD1A-405704A5533D}" type="presParOf" srcId="{26CB05F9-CE31-4643-BE5A-7D38F838EEBF}" destId="{807770CC-C847-436A-A198-20566D39730E}" srcOrd="2" destOrd="0" presId="urn:microsoft.com/office/officeart/2005/8/layout/vList2"/>
    <dgm:cxn modelId="{F3BAB07C-BF44-46BF-B252-79E68E918672}" type="presParOf" srcId="{26CB05F9-CE31-4643-BE5A-7D38F838EEBF}" destId="{6970BF0A-0CB3-4126-851E-CA6B01DACBB4}" srcOrd="3" destOrd="0" presId="urn:microsoft.com/office/officeart/2005/8/layout/vList2"/>
    <dgm:cxn modelId="{B2F93C91-F5E1-428D-9A50-1266762DA5E1}" type="presParOf" srcId="{26CB05F9-CE31-4643-BE5A-7D38F838EEBF}" destId="{7F876D04-7319-40DC-93D3-650F7D557CFA}" srcOrd="4" destOrd="0" presId="urn:microsoft.com/office/officeart/2005/8/layout/vList2"/>
    <dgm:cxn modelId="{CCBF57E8-737A-4C16-9152-CCBD9FD4B737}" type="presParOf" srcId="{26CB05F9-CE31-4643-BE5A-7D38F838EEBF}" destId="{CB886459-4635-489D-AF15-5E1BDFAFE18F}" srcOrd="5"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E13F6D95-4B5D-4522-8122-E3C8AE85B7FC}"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zh-TW" altLang="en-US"/>
        </a:p>
      </dgm:t>
    </dgm:pt>
    <dgm:pt modelId="{16CFA346-846D-49D4-B094-308AD4E4E487}">
      <dgm:prSet phldrT="[文字]"/>
      <dgm:spPr/>
      <dgm:t>
        <a:bodyPr/>
        <a:lstStyle/>
        <a:p>
          <a:r>
            <a:rPr lang="zh-TW" altLang="en-US" dirty="0"/>
            <a:t>生涯資訊</a:t>
          </a:r>
        </a:p>
      </dgm:t>
    </dgm:pt>
    <dgm:pt modelId="{31B8E1F7-9973-4D7B-994B-C4FC661ED372}" type="parTrans" cxnId="{27C191F6-8F69-4C89-A39F-C4F924D11491}">
      <dgm:prSet/>
      <dgm:spPr/>
      <dgm:t>
        <a:bodyPr/>
        <a:lstStyle/>
        <a:p>
          <a:endParaRPr lang="zh-TW" altLang="en-US"/>
        </a:p>
      </dgm:t>
    </dgm:pt>
    <dgm:pt modelId="{CF150E97-8876-4E22-AD15-013E909E6B20}" type="sibTrans" cxnId="{27C191F6-8F69-4C89-A39F-C4F924D11491}">
      <dgm:prSet/>
      <dgm:spPr/>
      <dgm:t>
        <a:bodyPr/>
        <a:lstStyle/>
        <a:p>
          <a:endParaRPr lang="zh-TW" altLang="en-US"/>
        </a:p>
      </dgm:t>
    </dgm:pt>
    <dgm:pt modelId="{48B38E9D-08DA-4ED6-9B49-9E8B8E74DA13}">
      <dgm:prSet phldrT="[文字]"/>
      <dgm:spPr/>
      <dgm:t>
        <a:bodyPr/>
        <a:lstStyle/>
        <a:p>
          <a:r>
            <a:rPr lang="zh-TW" altLang="en-US" dirty="0"/>
            <a:t>花蓮縣資訊、全國類別資訊。</a:t>
          </a:r>
        </a:p>
      </dgm:t>
    </dgm:pt>
    <dgm:pt modelId="{4DC0B3AB-5848-4829-9D42-E10958E7DB37}" type="parTrans" cxnId="{C6785DA7-42EB-473D-B212-E919E8E74B45}">
      <dgm:prSet/>
      <dgm:spPr/>
      <dgm:t>
        <a:bodyPr/>
        <a:lstStyle/>
        <a:p>
          <a:endParaRPr lang="zh-TW" altLang="en-US"/>
        </a:p>
      </dgm:t>
    </dgm:pt>
    <dgm:pt modelId="{66A67D16-78A8-4EFD-B996-8D6EA56B8BA0}" type="sibTrans" cxnId="{C6785DA7-42EB-473D-B212-E919E8E74B45}">
      <dgm:prSet/>
      <dgm:spPr/>
      <dgm:t>
        <a:bodyPr/>
        <a:lstStyle/>
        <a:p>
          <a:endParaRPr lang="zh-TW" altLang="en-US"/>
        </a:p>
      </dgm:t>
    </dgm:pt>
    <dgm:pt modelId="{882E4519-79FA-4FEE-A913-97BE79F53927}">
      <dgm:prSet phldrT="[文字]"/>
      <dgm:spPr/>
      <dgm:t>
        <a:bodyPr/>
        <a:lstStyle/>
        <a:p>
          <a:r>
            <a:rPr lang="zh-TW" altLang="en-US" dirty="0"/>
            <a:t>諮詢工作</a:t>
          </a:r>
        </a:p>
      </dgm:t>
    </dgm:pt>
    <dgm:pt modelId="{3FE8319A-058A-4EB5-9808-A0F866A24FBB}" type="parTrans" cxnId="{5E1F7037-EE01-40AF-B81B-A36F61E0FE5A}">
      <dgm:prSet/>
      <dgm:spPr/>
      <dgm:t>
        <a:bodyPr/>
        <a:lstStyle/>
        <a:p>
          <a:endParaRPr lang="zh-TW" altLang="en-US"/>
        </a:p>
      </dgm:t>
    </dgm:pt>
    <dgm:pt modelId="{D6A71CF6-976A-41B9-9661-76952C48240D}" type="sibTrans" cxnId="{5E1F7037-EE01-40AF-B81B-A36F61E0FE5A}">
      <dgm:prSet/>
      <dgm:spPr/>
      <dgm:t>
        <a:bodyPr/>
        <a:lstStyle/>
        <a:p>
          <a:endParaRPr lang="zh-TW" altLang="en-US"/>
        </a:p>
      </dgm:t>
    </dgm:pt>
    <dgm:pt modelId="{639AEBB9-659B-4E7F-9853-7BC86A7ED3E3}">
      <dgm:prSet phldrT="[文字]"/>
      <dgm:spPr/>
      <dgm:t>
        <a:bodyPr/>
        <a:lstStyle/>
        <a:p>
          <a:r>
            <a:rPr lang="zh-TW" altLang="en-US" dirty="0"/>
            <a:t>情緒連結、個人期待、關係界線。</a:t>
          </a:r>
        </a:p>
      </dgm:t>
    </dgm:pt>
    <dgm:pt modelId="{0AA9C3AF-038C-453E-B5E7-D0F48DDBE843}" type="parTrans" cxnId="{CDB28F2A-7B73-4617-A28D-84EAA64BD3E8}">
      <dgm:prSet/>
      <dgm:spPr/>
      <dgm:t>
        <a:bodyPr/>
        <a:lstStyle/>
        <a:p>
          <a:endParaRPr lang="zh-TW" altLang="en-US"/>
        </a:p>
      </dgm:t>
    </dgm:pt>
    <dgm:pt modelId="{C3FD53B1-C2F0-41CE-BC52-4E54E03FF6E1}" type="sibTrans" cxnId="{CDB28F2A-7B73-4617-A28D-84EAA64BD3E8}">
      <dgm:prSet/>
      <dgm:spPr/>
      <dgm:t>
        <a:bodyPr/>
        <a:lstStyle/>
        <a:p>
          <a:endParaRPr lang="zh-TW" altLang="en-US"/>
        </a:p>
      </dgm:t>
    </dgm:pt>
    <dgm:pt modelId="{ED2E7AA6-7EAF-4F29-A37A-7FA0C8204E5D}" type="pres">
      <dgm:prSet presAssocID="{E13F6D95-4B5D-4522-8122-E3C8AE85B7FC}" presName="linear" presStyleCnt="0">
        <dgm:presLayoutVars>
          <dgm:animLvl val="lvl"/>
          <dgm:resizeHandles val="exact"/>
        </dgm:presLayoutVars>
      </dgm:prSet>
      <dgm:spPr/>
    </dgm:pt>
    <dgm:pt modelId="{1DB8B80B-48B9-473F-97F3-B0DDE7CA0FFC}" type="pres">
      <dgm:prSet presAssocID="{16CFA346-846D-49D4-B094-308AD4E4E487}" presName="parentText" presStyleLbl="node1" presStyleIdx="0" presStyleCnt="2">
        <dgm:presLayoutVars>
          <dgm:chMax val="0"/>
          <dgm:bulletEnabled val="1"/>
        </dgm:presLayoutVars>
      </dgm:prSet>
      <dgm:spPr/>
    </dgm:pt>
    <dgm:pt modelId="{C81F9D47-208B-4AC6-AB16-1EBC9F50AD8C}" type="pres">
      <dgm:prSet presAssocID="{16CFA346-846D-49D4-B094-308AD4E4E487}" presName="childText" presStyleLbl="revTx" presStyleIdx="0" presStyleCnt="2">
        <dgm:presLayoutVars>
          <dgm:bulletEnabled val="1"/>
        </dgm:presLayoutVars>
      </dgm:prSet>
      <dgm:spPr/>
    </dgm:pt>
    <dgm:pt modelId="{20E053ED-0A2D-4120-8967-7024615A5FF1}" type="pres">
      <dgm:prSet presAssocID="{882E4519-79FA-4FEE-A913-97BE79F53927}" presName="parentText" presStyleLbl="node1" presStyleIdx="1" presStyleCnt="2">
        <dgm:presLayoutVars>
          <dgm:chMax val="0"/>
          <dgm:bulletEnabled val="1"/>
        </dgm:presLayoutVars>
      </dgm:prSet>
      <dgm:spPr/>
    </dgm:pt>
    <dgm:pt modelId="{9B814BE0-3EA9-479F-A3D3-6B2657B8ECAA}" type="pres">
      <dgm:prSet presAssocID="{882E4519-79FA-4FEE-A913-97BE79F53927}" presName="childText" presStyleLbl="revTx" presStyleIdx="1" presStyleCnt="2">
        <dgm:presLayoutVars>
          <dgm:bulletEnabled val="1"/>
        </dgm:presLayoutVars>
      </dgm:prSet>
      <dgm:spPr/>
    </dgm:pt>
  </dgm:ptLst>
  <dgm:cxnLst>
    <dgm:cxn modelId="{99852514-8692-4FF0-8F3D-608AD33BD20F}" type="presOf" srcId="{882E4519-79FA-4FEE-A913-97BE79F53927}" destId="{20E053ED-0A2D-4120-8967-7024615A5FF1}" srcOrd="0" destOrd="0" presId="urn:microsoft.com/office/officeart/2005/8/layout/vList2"/>
    <dgm:cxn modelId="{582AE826-19E1-434E-8FD8-76F399E1DD4F}" type="presOf" srcId="{48B38E9D-08DA-4ED6-9B49-9E8B8E74DA13}" destId="{C81F9D47-208B-4AC6-AB16-1EBC9F50AD8C}" srcOrd="0" destOrd="0" presId="urn:microsoft.com/office/officeart/2005/8/layout/vList2"/>
    <dgm:cxn modelId="{CDB28F2A-7B73-4617-A28D-84EAA64BD3E8}" srcId="{882E4519-79FA-4FEE-A913-97BE79F53927}" destId="{639AEBB9-659B-4E7F-9853-7BC86A7ED3E3}" srcOrd="0" destOrd="0" parTransId="{0AA9C3AF-038C-453E-B5E7-D0F48DDBE843}" sibTransId="{C3FD53B1-C2F0-41CE-BC52-4E54E03FF6E1}"/>
    <dgm:cxn modelId="{5E1F7037-EE01-40AF-B81B-A36F61E0FE5A}" srcId="{E13F6D95-4B5D-4522-8122-E3C8AE85B7FC}" destId="{882E4519-79FA-4FEE-A913-97BE79F53927}" srcOrd="1" destOrd="0" parTransId="{3FE8319A-058A-4EB5-9808-A0F866A24FBB}" sibTransId="{D6A71CF6-976A-41B9-9661-76952C48240D}"/>
    <dgm:cxn modelId="{F5161776-BAF3-4C27-9A1C-DDBE0D3FE26A}" type="presOf" srcId="{E13F6D95-4B5D-4522-8122-E3C8AE85B7FC}" destId="{ED2E7AA6-7EAF-4F29-A37A-7FA0C8204E5D}" srcOrd="0" destOrd="0" presId="urn:microsoft.com/office/officeart/2005/8/layout/vList2"/>
    <dgm:cxn modelId="{C6785DA7-42EB-473D-B212-E919E8E74B45}" srcId="{16CFA346-846D-49D4-B094-308AD4E4E487}" destId="{48B38E9D-08DA-4ED6-9B49-9E8B8E74DA13}" srcOrd="0" destOrd="0" parTransId="{4DC0B3AB-5848-4829-9D42-E10958E7DB37}" sibTransId="{66A67D16-78A8-4EFD-B996-8D6EA56B8BA0}"/>
    <dgm:cxn modelId="{27C191F6-8F69-4C89-A39F-C4F924D11491}" srcId="{E13F6D95-4B5D-4522-8122-E3C8AE85B7FC}" destId="{16CFA346-846D-49D4-B094-308AD4E4E487}" srcOrd="0" destOrd="0" parTransId="{31B8E1F7-9973-4D7B-994B-C4FC661ED372}" sibTransId="{CF150E97-8876-4E22-AD15-013E909E6B20}"/>
    <dgm:cxn modelId="{C3C4F5F8-4078-4EEA-B131-F04EECCF0C04}" type="presOf" srcId="{639AEBB9-659B-4E7F-9853-7BC86A7ED3E3}" destId="{9B814BE0-3EA9-479F-A3D3-6B2657B8ECAA}" srcOrd="0" destOrd="0" presId="urn:microsoft.com/office/officeart/2005/8/layout/vList2"/>
    <dgm:cxn modelId="{BC162BFC-14B7-4FB9-99A7-DD05666AD4A4}" type="presOf" srcId="{16CFA346-846D-49D4-B094-308AD4E4E487}" destId="{1DB8B80B-48B9-473F-97F3-B0DDE7CA0FFC}" srcOrd="0" destOrd="0" presId="urn:microsoft.com/office/officeart/2005/8/layout/vList2"/>
    <dgm:cxn modelId="{71EE66A9-615F-4DCC-8C57-A58D7023969C}" type="presParOf" srcId="{ED2E7AA6-7EAF-4F29-A37A-7FA0C8204E5D}" destId="{1DB8B80B-48B9-473F-97F3-B0DDE7CA0FFC}" srcOrd="0" destOrd="0" presId="urn:microsoft.com/office/officeart/2005/8/layout/vList2"/>
    <dgm:cxn modelId="{D6569D7D-D0BF-41C7-8289-E6080F64238A}" type="presParOf" srcId="{ED2E7AA6-7EAF-4F29-A37A-7FA0C8204E5D}" destId="{C81F9D47-208B-4AC6-AB16-1EBC9F50AD8C}" srcOrd="1" destOrd="0" presId="urn:microsoft.com/office/officeart/2005/8/layout/vList2"/>
    <dgm:cxn modelId="{0CBACE58-9B0B-44E7-A1A2-97A7B4D769CF}" type="presParOf" srcId="{ED2E7AA6-7EAF-4F29-A37A-7FA0C8204E5D}" destId="{20E053ED-0A2D-4120-8967-7024615A5FF1}" srcOrd="2" destOrd="0" presId="urn:microsoft.com/office/officeart/2005/8/layout/vList2"/>
    <dgm:cxn modelId="{42524E6B-9723-4F03-9C29-8308D2CF47C6}" type="presParOf" srcId="{ED2E7AA6-7EAF-4F29-A37A-7FA0C8204E5D}" destId="{9B814BE0-3EA9-479F-A3D3-6B2657B8ECAA}" srcOrd="3"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5.xml><?xml version="1.0" encoding="utf-8"?>
<dgm:dataModel xmlns:dgm="http://schemas.openxmlformats.org/drawingml/2006/diagram" xmlns:a="http://schemas.openxmlformats.org/drawingml/2006/main">
  <dgm:ptLst>
    <dgm:pt modelId="{05C3CB18-5AE8-4DEF-AB64-45A916F1899B}"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zh-TW" altLang="en-US"/>
        </a:p>
      </dgm:t>
    </dgm:pt>
    <dgm:pt modelId="{AAC54EDB-72E8-42C0-99EF-68DDE8ECA26A}">
      <dgm:prSet phldrT="[文字]"/>
      <dgm:spPr/>
      <dgm:t>
        <a:bodyPr/>
        <a:lstStyle/>
        <a:p>
          <a:r>
            <a:rPr lang="zh-TW" altLang="en-US" dirty="0"/>
            <a:t>啟動時程</a:t>
          </a:r>
        </a:p>
      </dgm:t>
    </dgm:pt>
    <dgm:pt modelId="{F44B60ED-DA48-475B-BB07-4B4CE52837BB}" type="parTrans" cxnId="{3DE99578-B2E8-4403-8949-6442A9A6B6F2}">
      <dgm:prSet/>
      <dgm:spPr/>
      <dgm:t>
        <a:bodyPr/>
        <a:lstStyle/>
        <a:p>
          <a:endParaRPr lang="zh-TW" altLang="en-US"/>
        </a:p>
      </dgm:t>
    </dgm:pt>
    <dgm:pt modelId="{FAF602CC-F997-4123-B3BC-3D32E4E73A18}" type="sibTrans" cxnId="{3DE99578-B2E8-4403-8949-6442A9A6B6F2}">
      <dgm:prSet/>
      <dgm:spPr/>
      <dgm:t>
        <a:bodyPr/>
        <a:lstStyle/>
        <a:p>
          <a:endParaRPr lang="zh-TW" altLang="en-US"/>
        </a:p>
      </dgm:t>
    </dgm:pt>
    <dgm:pt modelId="{2FB7EA65-8522-40F5-B1FA-D2E5E39116C3}">
      <dgm:prSet phldrT="[文字]"/>
      <dgm:spPr/>
      <dgm:t>
        <a:bodyPr/>
        <a:lstStyle/>
        <a:p>
          <a:r>
            <a:rPr lang="zh-TW" altLang="en-US" dirty="0"/>
            <a:t>國中三年級上學期或提前。</a:t>
          </a:r>
        </a:p>
      </dgm:t>
    </dgm:pt>
    <dgm:pt modelId="{B733C517-6B7F-4EBB-9ED5-F66185BBE1FC}" type="parTrans" cxnId="{337FD974-4692-446C-A942-0F892ABBC059}">
      <dgm:prSet/>
      <dgm:spPr/>
      <dgm:t>
        <a:bodyPr/>
        <a:lstStyle/>
        <a:p>
          <a:endParaRPr lang="zh-TW" altLang="en-US"/>
        </a:p>
      </dgm:t>
    </dgm:pt>
    <dgm:pt modelId="{ED64243C-43B9-4760-B0D0-E47EF5BA5DFA}" type="sibTrans" cxnId="{337FD974-4692-446C-A942-0F892ABBC059}">
      <dgm:prSet/>
      <dgm:spPr/>
      <dgm:t>
        <a:bodyPr/>
        <a:lstStyle/>
        <a:p>
          <a:endParaRPr lang="zh-TW" altLang="en-US"/>
        </a:p>
      </dgm:t>
    </dgm:pt>
    <dgm:pt modelId="{AFA23649-12FE-4B9F-8234-1A74E5C5C262}">
      <dgm:prSet phldrT="[文字]"/>
      <dgm:spPr/>
      <dgm:t>
        <a:bodyPr/>
        <a:lstStyle/>
        <a:p>
          <a:r>
            <a:rPr lang="zh-TW" altLang="en-US" dirty="0"/>
            <a:t>連結功能</a:t>
          </a:r>
        </a:p>
      </dgm:t>
    </dgm:pt>
    <dgm:pt modelId="{834F8069-AB8A-4132-994F-E1813FF7D62B}" type="parTrans" cxnId="{617EE4F3-3D2E-4567-AC4F-834F76996754}">
      <dgm:prSet/>
      <dgm:spPr/>
      <dgm:t>
        <a:bodyPr/>
        <a:lstStyle/>
        <a:p>
          <a:endParaRPr lang="zh-TW" altLang="en-US"/>
        </a:p>
      </dgm:t>
    </dgm:pt>
    <dgm:pt modelId="{177870D9-DDA4-477F-B997-624A44FDD1D9}" type="sibTrans" cxnId="{617EE4F3-3D2E-4567-AC4F-834F76996754}">
      <dgm:prSet/>
      <dgm:spPr/>
      <dgm:t>
        <a:bodyPr/>
        <a:lstStyle/>
        <a:p>
          <a:endParaRPr lang="zh-TW" altLang="en-US"/>
        </a:p>
      </dgm:t>
    </dgm:pt>
    <dgm:pt modelId="{B53FC32D-5FE9-4BD2-9BF8-1E0FBE8550BA}">
      <dgm:prSet phldrT="[文字]"/>
      <dgm:spPr/>
      <dgm:t>
        <a:bodyPr/>
        <a:lstStyle/>
        <a:p>
          <a:r>
            <a:rPr lang="zh-TW" altLang="en-US" dirty="0"/>
            <a:t>評估適配性、現有資源支持度、新資源引入、個案會議。</a:t>
          </a:r>
        </a:p>
      </dgm:t>
    </dgm:pt>
    <dgm:pt modelId="{8BDEBCE6-5A44-4331-B364-D3426317E48D}" type="parTrans" cxnId="{76F6A560-F037-4407-9C14-74409FA27872}">
      <dgm:prSet/>
      <dgm:spPr/>
      <dgm:t>
        <a:bodyPr/>
        <a:lstStyle/>
        <a:p>
          <a:endParaRPr lang="zh-TW" altLang="en-US"/>
        </a:p>
      </dgm:t>
    </dgm:pt>
    <dgm:pt modelId="{74325B30-93D6-4600-8981-D545D85A6F3B}" type="sibTrans" cxnId="{76F6A560-F037-4407-9C14-74409FA27872}">
      <dgm:prSet/>
      <dgm:spPr/>
      <dgm:t>
        <a:bodyPr/>
        <a:lstStyle/>
        <a:p>
          <a:endParaRPr lang="zh-TW" altLang="en-US"/>
        </a:p>
      </dgm:t>
    </dgm:pt>
    <dgm:pt modelId="{2944169D-D7F8-4E91-B8C6-02BE77A00621}" type="pres">
      <dgm:prSet presAssocID="{05C3CB18-5AE8-4DEF-AB64-45A916F1899B}" presName="linear" presStyleCnt="0">
        <dgm:presLayoutVars>
          <dgm:animLvl val="lvl"/>
          <dgm:resizeHandles val="exact"/>
        </dgm:presLayoutVars>
      </dgm:prSet>
      <dgm:spPr/>
    </dgm:pt>
    <dgm:pt modelId="{8AB99C6C-B3D2-4877-A346-559C7946C2A6}" type="pres">
      <dgm:prSet presAssocID="{AAC54EDB-72E8-42C0-99EF-68DDE8ECA26A}" presName="parentText" presStyleLbl="node1" presStyleIdx="0" presStyleCnt="2">
        <dgm:presLayoutVars>
          <dgm:chMax val="0"/>
          <dgm:bulletEnabled val="1"/>
        </dgm:presLayoutVars>
      </dgm:prSet>
      <dgm:spPr/>
    </dgm:pt>
    <dgm:pt modelId="{71B093ED-347C-4795-9785-125663E0ECD5}" type="pres">
      <dgm:prSet presAssocID="{AAC54EDB-72E8-42C0-99EF-68DDE8ECA26A}" presName="childText" presStyleLbl="revTx" presStyleIdx="0" presStyleCnt="2">
        <dgm:presLayoutVars>
          <dgm:bulletEnabled val="1"/>
        </dgm:presLayoutVars>
      </dgm:prSet>
      <dgm:spPr/>
    </dgm:pt>
    <dgm:pt modelId="{81E31E44-E2A6-4448-A580-7D6F304DFAEE}" type="pres">
      <dgm:prSet presAssocID="{AFA23649-12FE-4B9F-8234-1A74E5C5C262}" presName="parentText" presStyleLbl="node1" presStyleIdx="1" presStyleCnt="2">
        <dgm:presLayoutVars>
          <dgm:chMax val="0"/>
          <dgm:bulletEnabled val="1"/>
        </dgm:presLayoutVars>
      </dgm:prSet>
      <dgm:spPr/>
    </dgm:pt>
    <dgm:pt modelId="{9562411A-BBD7-477E-AB16-30D12C2D44D0}" type="pres">
      <dgm:prSet presAssocID="{AFA23649-12FE-4B9F-8234-1A74E5C5C262}" presName="childText" presStyleLbl="revTx" presStyleIdx="1" presStyleCnt="2">
        <dgm:presLayoutVars>
          <dgm:bulletEnabled val="1"/>
        </dgm:presLayoutVars>
      </dgm:prSet>
      <dgm:spPr/>
    </dgm:pt>
  </dgm:ptLst>
  <dgm:cxnLst>
    <dgm:cxn modelId="{4972D010-E254-4788-9D2C-E1B799B0A73F}" type="presOf" srcId="{AAC54EDB-72E8-42C0-99EF-68DDE8ECA26A}" destId="{8AB99C6C-B3D2-4877-A346-559C7946C2A6}" srcOrd="0" destOrd="0" presId="urn:microsoft.com/office/officeart/2005/8/layout/vList2"/>
    <dgm:cxn modelId="{74A26025-C602-4450-BA41-31D2C5DE25AB}" type="presOf" srcId="{B53FC32D-5FE9-4BD2-9BF8-1E0FBE8550BA}" destId="{9562411A-BBD7-477E-AB16-30D12C2D44D0}" srcOrd="0" destOrd="0" presId="urn:microsoft.com/office/officeart/2005/8/layout/vList2"/>
    <dgm:cxn modelId="{777D732B-99E0-4CC2-826D-C6DD23204E5F}" type="presOf" srcId="{AFA23649-12FE-4B9F-8234-1A74E5C5C262}" destId="{81E31E44-E2A6-4448-A580-7D6F304DFAEE}" srcOrd="0" destOrd="0" presId="urn:microsoft.com/office/officeart/2005/8/layout/vList2"/>
    <dgm:cxn modelId="{76F6A560-F037-4407-9C14-74409FA27872}" srcId="{AFA23649-12FE-4B9F-8234-1A74E5C5C262}" destId="{B53FC32D-5FE9-4BD2-9BF8-1E0FBE8550BA}" srcOrd="0" destOrd="0" parTransId="{8BDEBCE6-5A44-4331-B364-D3426317E48D}" sibTransId="{74325B30-93D6-4600-8981-D545D85A6F3B}"/>
    <dgm:cxn modelId="{337FD974-4692-446C-A942-0F892ABBC059}" srcId="{AAC54EDB-72E8-42C0-99EF-68DDE8ECA26A}" destId="{2FB7EA65-8522-40F5-B1FA-D2E5E39116C3}" srcOrd="0" destOrd="0" parTransId="{B733C517-6B7F-4EBB-9ED5-F66185BBE1FC}" sibTransId="{ED64243C-43B9-4760-B0D0-E47EF5BA5DFA}"/>
    <dgm:cxn modelId="{3DE99578-B2E8-4403-8949-6442A9A6B6F2}" srcId="{05C3CB18-5AE8-4DEF-AB64-45A916F1899B}" destId="{AAC54EDB-72E8-42C0-99EF-68DDE8ECA26A}" srcOrd="0" destOrd="0" parTransId="{F44B60ED-DA48-475B-BB07-4B4CE52837BB}" sibTransId="{FAF602CC-F997-4123-B3BC-3D32E4E73A18}"/>
    <dgm:cxn modelId="{F2B468A8-17F0-44B1-ACE6-8639947260D5}" type="presOf" srcId="{05C3CB18-5AE8-4DEF-AB64-45A916F1899B}" destId="{2944169D-D7F8-4E91-B8C6-02BE77A00621}" srcOrd="0" destOrd="0" presId="urn:microsoft.com/office/officeart/2005/8/layout/vList2"/>
    <dgm:cxn modelId="{896477A8-B1A2-4D81-B131-1A7B56697391}" type="presOf" srcId="{2FB7EA65-8522-40F5-B1FA-D2E5E39116C3}" destId="{71B093ED-347C-4795-9785-125663E0ECD5}" srcOrd="0" destOrd="0" presId="urn:microsoft.com/office/officeart/2005/8/layout/vList2"/>
    <dgm:cxn modelId="{617EE4F3-3D2E-4567-AC4F-834F76996754}" srcId="{05C3CB18-5AE8-4DEF-AB64-45A916F1899B}" destId="{AFA23649-12FE-4B9F-8234-1A74E5C5C262}" srcOrd="1" destOrd="0" parTransId="{834F8069-AB8A-4132-994F-E1813FF7D62B}" sibTransId="{177870D9-DDA4-477F-B997-624A44FDD1D9}"/>
    <dgm:cxn modelId="{8D604BEF-FD93-45A7-8DA3-1CAA707033CD}" type="presParOf" srcId="{2944169D-D7F8-4E91-B8C6-02BE77A00621}" destId="{8AB99C6C-B3D2-4877-A346-559C7946C2A6}" srcOrd="0" destOrd="0" presId="urn:microsoft.com/office/officeart/2005/8/layout/vList2"/>
    <dgm:cxn modelId="{0F1F25EA-D191-4A55-8C15-2FCFC8659D3F}" type="presParOf" srcId="{2944169D-D7F8-4E91-B8C6-02BE77A00621}" destId="{71B093ED-347C-4795-9785-125663E0ECD5}" srcOrd="1" destOrd="0" presId="urn:microsoft.com/office/officeart/2005/8/layout/vList2"/>
    <dgm:cxn modelId="{EF09484D-C3A3-4296-A8A5-0CC81F733E7D}" type="presParOf" srcId="{2944169D-D7F8-4E91-B8C6-02BE77A00621}" destId="{81E31E44-E2A6-4448-A580-7D6F304DFAEE}" srcOrd="2" destOrd="0" presId="urn:microsoft.com/office/officeart/2005/8/layout/vList2"/>
    <dgm:cxn modelId="{E33097C4-F0A3-4B33-BE80-0F5F8E46873B}" type="presParOf" srcId="{2944169D-D7F8-4E91-B8C6-02BE77A00621}" destId="{9562411A-BBD7-477E-AB16-30D12C2D44D0}" srcOrd="3"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6E48608-2E26-4CF4-BBC3-CD7749E9659E}" type="doc">
      <dgm:prSet loTypeId="urn:microsoft.com/office/officeart/2005/8/layout/chevron2" loCatId="process" qsTypeId="urn:microsoft.com/office/officeart/2005/8/quickstyle/simple1" qsCatId="simple" csTypeId="urn:microsoft.com/office/officeart/2005/8/colors/colorful5" csCatId="colorful" phldr="1"/>
      <dgm:spPr/>
      <dgm:t>
        <a:bodyPr/>
        <a:lstStyle/>
        <a:p>
          <a:endParaRPr lang="zh-TW" altLang="en-US"/>
        </a:p>
      </dgm:t>
    </dgm:pt>
    <dgm:pt modelId="{827542E0-2B5D-4C6F-9FDF-D2C5DBB44357}">
      <dgm:prSet phldrT="[文字]"/>
      <dgm:spPr/>
      <dgm:t>
        <a:bodyPr/>
        <a:lstStyle/>
        <a:p>
          <a:r>
            <a:rPr lang="zh-TW" altLang="en-US">
              <a:solidFill>
                <a:schemeClr val="tx1"/>
              </a:solidFill>
            </a:rPr>
            <a:t>職業訊息</a:t>
          </a:r>
          <a:endParaRPr lang="zh-TW" altLang="en-US" dirty="0">
            <a:solidFill>
              <a:schemeClr val="tx1"/>
            </a:solidFill>
          </a:endParaRPr>
        </a:p>
      </dgm:t>
    </dgm:pt>
    <dgm:pt modelId="{933EF8C1-40B6-4FBC-94A5-BB22EA2BA9C4}" type="parTrans" cxnId="{C08FC6DA-14DE-45F5-A082-2FDEA7BFBEF9}">
      <dgm:prSet/>
      <dgm:spPr/>
      <dgm:t>
        <a:bodyPr/>
        <a:lstStyle/>
        <a:p>
          <a:endParaRPr lang="zh-TW" altLang="en-US">
            <a:solidFill>
              <a:schemeClr val="tx1"/>
            </a:solidFill>
          </a:endParaRPr>
        </a:p>
      </dgm:t>
    </dgm:pt>
    <dgm:pt modelId="{7D1978D1-FE73-4660-89FE-B64C4BBBC3A7}" type="sibTrans" cxnId="{C08FC6DA-14DE-45F5-A082-2FDEA7BFBEF9}">
      <dgm:prSet/>
      <dgm:spPr/>
      <dgm:t>
        <a:bodyPr/>
        <a:lstStyle/>
        <a:p>
          <a:endParaRPr lang="zh-TW" altLang="en-US">
            <a:solidFill>
              <a:schemeClr val="tx1"/>
            </a:solidFill>
          </a:endParaRPr>
        </a:p>
      </dgm:t>
    </dgm:pt>
    <dgm:pt modelId="{F3795A15-355B-4E79-B82A-0DB211F70E75}">
      <dgm:prSet phldrT="[文字]" custT="1"/>
      <dgm:spPr/>
      <dgm:t>
        <a:bodyPr/>
        <a:lstStyle/>
        <a:p>
          <a:r>
            <a:rPr lang="en-US" altLang="en-US" sz="1800">
              <a:solidFill>
                <a:schemeClr val="tx1"/>
              </a:solidFill>
            </a:rPr>
            <a:t>104</a:t>
          </a:r>
          <a:r>
            <a:rPr lang="zh-TW" altLang="en-US" sz="1800">
              <a:solidFill>
                <a:schemeClr val="tx1"/>
              </a:solidFill>
            </a:rPr>
            <a:t>工作世界─</a:t>
          </a:r>
          <a:r>
            <a:rPr lang="en-US" altLang="en-US" sz="1800">
              <a:solidFill>
                <a:schemeClr val="tx1"/>
              </a:solidFill>
              <a:hlinkClick xmlns:r="http://schemas.openxmlformats.org/officeDocument/2006/relationships" r:id="rId1"/>
            </a:rPr>
            <a:t>https://guide.104.com.tw/wow/</a:t>
          </a:r>
          <a:endParaRPr lang="zh-TW" altLang="en-US" sz="1800" dirty="0">
            <a:solidFill>
              <a:schemeClr val="tx1"/>
            </a:solidFill>
          </a:endParaRPr>
        </a:p>
      </dgm:t>
    </dgm:pt>
    <dgm:pt modelId="{22FB4995-805E-4D29-BD24-42025E5412B7}" type="parTrans" cxnId="{547BBE61-ED2A-4538-9145-BFAED49D1AB8}">
      <dgm:prSet/>
      <dgm:spPr/>
      <dgm:t>
        <a:bodyPr/>
        <a:lstStyle/>
        <a:p>
          <a:endParaRPr lang="zh-TW" altLang="en-US">
            <a:solidFill>
              <a:schemeClr val="tx1"/>
            </a:solidFill>
          </a:endParaRPr>
        </a:p>
      </dgm:t>
    </dgm:pt>
    <dgm:pt modelId="{9536A052-387B-43E7-8AFB-E58868780C2E}" type="sibTrans" cxnId="{547BBE61-ED2A-4538-9145-BFAED49D1AB8}">
      <dgm:prSet/>
      <dgm:spPr/>
      <dgm:t>
        <a:bodyPr/>
        <a:lstStyle/>
        <a:p>
          <a:endParaRPr lang="zh-TW" altLang="en-US">
            <a:solidFill>
              <a:schemeClr val="tx1"/>
            </a:solidFill>
          </a:endParaRPr>
        </a:p>
      </dgm:t>
    </dgm:pt>
    <dgm:pt modelId="{625674FA-C5FA-4D40-B9DC-FC6BAE33406A}">
      <dgm:prSet phldrT="[文字]" custT="1"/>
      <dgm:spPr/>
      <dgm:t>
        <a:bodyPr/>
        <a:lstStyle/>
        <a:p>
          <a:r>
            <a:rPr lang="zh-TW" altLang="en-US" sz="1800">
              <a:solidFill>
                <a:schemeClr val="tx1"/>
              </a:solidFill>
            </a:rPr>
            <a:t>資訊：學歷、科系、待遇、證照、興趣、發展、職缺。</a:t>
          </a:r>
          <a:endParaRPr lang="zh-TW" altLang="en-US" sz="1800" dirty="0">
            <a:solidFill>
              <a:schemeClr val="tx1"/>
            </a:solidFill>
          </a:endParaRPr>
        </a:p>
      </dgm:t>
    </dgm:pt>
    <dgm:pt modelId="{309310BA-17D2-45AD-AF77-CCAA001CC94B}" type="parTrans" cxnId="{9293AD0C-F03F-4F72-981C-B039F6D5E564}">
      <dgm:prSet/>
      <dgm:spPr/>
      <dgm:t>
        <a:bodyPr/>
        <a:lstStyle/>
        <a:p>
          <a:endParaRPr lang="zh-TW" altLang="en-US">
            <a:solidFill>
              <a:schemeClr val="tx1"/>
            </a:solidFill>
          </a:endParaRPr>
        </a:p>
      </dgm:t>
    </dgm:pt>
    <dgm:pt modelId="{A8BB8095-2291-4F26-8072-5578C072A42D}" type="sibTrans" cxnId="{9293AD0C-F03F-4F72-981C-B039F6D5E564}">
      <dgm:prSet/>
      <dgm:spPr/>
      <dgm:t>
        <a:bodyPr/>
        <a:lstStyle/>
        <a:p>
          <a:endParaRPr lang="zh-TW" altLang="en-US">
            <a:solidFill>
              <a:schemeClr val="tx1"/>
            </a:solidFill>
          </a:endParaRPr>
        </a:p>
      </dgm:t>
    </dgm:pt>
    <dgm:pt modelId="{B9ED487B-ABD5-466F-983E-B609301B741F}">
      <dgm:prSet phldrT="[文字]"/>
      <dgm:spPr/>
      <dgm:t>
        <a:bodyPr/>
        <a:lstStyle/>
        <a:p>
          <a:r>
            <a:rPr lang="zh-TW" altLang="en-US">
              <a:solidFill>
                <a:schemeClr val="tx1"/>
              </a:solidFill>
            </a:rPr>
            <a:t>個人經驗</a:t>
          </a:r>
          <a:endParaRPr lang="zh-TW" altLang="en-US" dirty="0">
            <a:solidFill>
              <a:schemeClr val="tx1"/>
            </a:solidFill>
          </a:endParaRPr>
        </a:p>
      </dgm:t>
    </dgm:pt>
    <dgm:pt modelId="{A2B5B59E-7851-4A86-A112-5727FC6DB20C}" type="parTrans" cxnId="{0EEB95AA-E199-472E-9410-9F3806B3A82A}">
      <dgm:prSet/>
      <dgm:spPr/>
      <dgm:t>
        <a:bodyPr/>
        <a:lstStyle/>
        <a:p>
          <a:endParaRPr lang="zh-TW" altLang="en-US">
            <a:solidFill>
              <a:schemeClr val="tx1"/>
            </a:solidFill>
          </a:endParaRPr>
        </a:p>
      </dgm:t>
    </dgm:pt>
    <dgm:pt modelId="{0F2135A3-2A96-4AA7-8E63-6C8938E4BC37}" type="sibTrans" cxnId="{0EEB95AA-E199-472E-9410-9F3806B3A82A}">
      <dgm:prSet/>
      <dgm:spPr/>
      <dgm:t>
        <a:bodyPr/>
        <a:lstStyle/>
        <a:p>
          <a:endParaRPr lang="zh-TW" altLang="en-US">
            <a:solidFill>
              <a:schemeClr val="tx1"/>
            </a:solidFill>
          </a:endParaRPr>
        </a:p>
      </dgm:t>
    </dgm:pt>
    <dgm:pt modelId="{78D06441-096D-4C69-91CE-53916145AB7A}">
      <dgm:prSet phldrT="[文字]" custT="1"/>
      <dgm:spPr/>
      <dgm:t>
        <a:bodyPr/>
        <a:lstStyle/>
        <a:p>
          <a:r>
            <a:rPr lang="en-US" altLang="en-US" sz="1800">
              <a:solidFill>
                <a:schemeClr val="tx1"/>
              </a:solidFill>
            </a:rPr>
            <a:t>IOH</a:t>
          </a:r>
          <a:r>
            <a:rPr lang="zh-TW" altLang="en-US" sz="1800">
              <a:solidFill>
                <a:schemeClr val="tx1"/>
              </a:solidFill>
            </a:rPr>
            <a:t>開放個人經驗平台─</a:t>
          </a:r>
          <a:r>
            <a:rPr lang="en-US" altLang="en-US" sz="1800">
              <a:solidFill>
                <a:schemeClr val="tx1"/>
              </a:solidFill>
              <a:hlinkClick xmlns:r="http://schemas.openxmlformats.org/officeDocument/2006/relationships" r:id="rId2"/>
            </a:rPr>
            <a:t>https://ioh.tw/talks?type=Work</a:t>
          </a:r>
          <a:endParaRPr lang="zh-TW" altLang="en-US" sz="1800" dirty="0">
            <a:solidFill>
              <a:schemeClr val="tx1"/>
            </a:solidFill>
          </a:endParaRPr>
        </a:p>
      </dgm:t>
    </dgm:pt>
    <dgm:pt modelId="{99BC83F2-CD96-4DE7-9EB1-FCF221AC230E}" type="parTrans" cxnId="{712B4909-E6DA-4D87-9905-34A02C6685EB}">
      <dgm:prSet/>
      <dgm:spPr/>
      <dgm:t>
        <a:bodyPr/>
        <a:lstStyle/>
        <a:p>
          <a:endParaRPr lang="zh-TW" altLang="en-US">
            <a:solidFill>
              <a:schemeClr val="tx1"/>
            </a:solidFill>
          </a:endParaRPr>
        </a:p>
      </dgm:t>
    </dgm:pt>
    <dgm:pt modelId="{CC95AD27-3616-44FB-A3A3-9BCA102D4971}" type="sibTrans" cxnId="{712B4909-E6DA-4D87-9905-34A02C6685EB}">
      <dgm:prSet/>
      <dgm:spPr/>
      <dgm:t>
        <a:bodyPr/>
        <a:lstStyle/>
        <a:p>
          <a:endParaRPr lang="zh-TW" altLang="en-US">
            <a:solidFill>
              <a:schemeClr val="tx1"/>
            </a:solidFill>
          </a:endParaRPr>
        </a:p>
      </dgm:t>
    </dgm:pt>
    <dgm:pt modelId="{B79C4607-2794-42B6-AB7B-63CA0A0DE0A7}">
      <dgm:prSet phldrT="[文字]"/>
      <dgm:spPr/>
      <dgm:t>
        <a:bodyPr/>
        <a:lstStyle/>
        <a:p>
          <a:r>
            <a:rPr lang="zh-TW" altLang="en-US">
              <a:solidFill>
                <a:schemeClr val="tx1"/>
              </a:solidFill>
            </a:rPr>
            <a:t>特色工作</a:t>
          </a:r>
          <a:endParaRPr lang="zh-TW" altLang="en-US" dirty="0">
            <a:solidFill>
              <a:schemeClr val="tx1"/>
            </a:solidFill>
          </a:endParaRPr>
        </a:p>
      </dgm:t>
    </dgm:pt>
    <dgm:pt modelId="{34EC55D2-A544-4C6C-91DB-5BCB20CCC403}" type="parTrans" cxnId="{0BC67B71-55DB-40D8-90F8-63042C7D8A82}">
      <dgm:prSet/>
      <dgm:spPr/>
      <dgm:t>
        <a:bodyPr/>
        <a:lstStyle/>
        <a:p>
          <a:endParaRPr lang="zh-TW" altLang="en-US">
            <a:solidFill>
              <a:schemeClr val="tx1"/>
            </a:solidFill>
          </a:endParaRPr>
        </a:p>
      </dgm:t>
    </dgm:pt>
    <dgm:pt modelId="{52F41592-A598-4F4F-B119-E3E5BA61E417}" type="sibTrans" cxnId="{0BC67B71-55DB-40D8-90F8-63042C7D8A82}">
      <dgm:prSet/>
      <dgm:spPr/>
      <dgm:t>
        <a:bodyPr/>
        <a:lstStyle/>
        <a:p>
          <a:endParaRPr lang="zh-TW" altLang="en-US">
            <a:solidFill>
              <a:schemeClr val="tx1"/>
            </a:solidFill>
          </a:endParaRPr>
        </a:p>
      </dgm:t>
    </dgm:pt>
    <dgm:pt modelId="{B41D477E-F0F8-424B-949B-F31511490401}">
      <dgm:prSet phldrT="[文字]" custT="1"/>
      <dgm:spPr/>
      <dgm:t>
        <a:bodyPr/>
        <a:lstStyle/>
        <a:p>
          <a:r>
            <a:rPr lang="en-US" altLang="en-US" sz="1800">
              <a:solidFill>
                <a:schemeClr val="tx1"/>
              </a:solidFill>
            </a:rPr>
            <a:t>《</a:t>
          </a:r>
          <a:r>
            <a:rPr lang="zh-TW" altLang="en-US" sz="1800">
              <a:solidFill>
                <a:schemeClr val="tx1"/>
              </a:solidFill>
            </a:rPr>
            <a:t>目映台北：百工職魂</a:t>
          </a:r>
          <a:r>
            <a:rPr lang="en-US" altLang="en-US" sz="1800">
              <a:solidFill>
                <a:schemeClr val="tx1"/>
              </a:solidFill>
            </a:rPr>
            <a:t>》</a:t>
          </a:r>
          <a:r>
            <a:rPr lang="zh-TW" altLang="en-US" sz="1800">
              <a:solidFill>
                <a:schemeClr val="tx1"/>
              </a:solidFill>
            </a:rPr>
            <a:t>─</a:t>
          </a:r>
          <a:r>
            <a:rPr lang="en-US" altLang="en-US" sz="1800">
              <a:solidFill>
                <a:schemeClr val="tx1"/>
              </a:solidFill>
              <a:hlinkClick xmlns:r="http://schemas.openxmlformats.org/officeDocument/2006/relationships" r:id="rId3"/>
            </a:rPr>
            <a:t>https://www.youtube.com/playlist?list=PL-wOEj7Kwk_7xn8_bL6iBTAGMCrXRewon</a:t>
          </a:r>
          <a:r>
            <a:rPr lang="zh-TW" altLang="en-US" sz="1800">
              <a:solidFill>
                <a:schemeClr val="tx1"/>
              </a:solidFill>
            </a:rPr>
            <a:t>、</a:t>
          </a:r>
          <a:r>
            <a:rPr lang="en-US" altLang="en-US" sz="1800">
              <a:solidFill>
                <a:schemeClr val="tx1"/>
              </a:solidFill>
            </a:rPr>
            <a:t>《</a:t>
          </a:r>
          <a:r>
            <a:rPr lang="zh-TW" altLang="en-US" sz="1800">
              <a:solidFill>
                <a:schemeClr val="tx1"/>
              </a:solidFill>
            </a:rPr>
            <a:t>木曜</a:t>
          </a:r>
          <a:r>
            <a:rPr lang="en-US" altLang="en-US" sz="1800">
              <a:solidFill>
                <a:schemeClr val="tx1"/>
              </a:solidFill>
            </a:rPr>
            <a:t>4</a:t>
          </a:r>
          <a:r>
            <a:rPr lang="zh-TW" altLang="en-US" sz="1800">
              <a:solidFill>
                <a:schemeClr val="tx1"/>
              </a:solidFill>
            </a:rPr>
            <a:t>超玩：一日系列</a:t>
          </a:r>
          <a:r>
            <a:rPr lang="en-US" altLang="en-US" sz="1800">
              <a:solidFill>
                <a:schemeClr val="tx1"/>
              </a:solidFill>
            </a:rPr>
            <a:t>》</a:t>
          </a:r>
          <a:r>
            <a:rPr lang="zh-TW" altLang="en-US" sz="1800">
              <a:solidFill>
                <a:schemeClr val="tx1"/>
              </a:solidFill>
            </a:rPr>
            <a:t>─</a:t>
          </a:r>
          <a:r>
            <a:rPr lang="en-US" altLang="en-US" sz="1800">
              <a:solidFill>
                <a:schemeClr val="tx1"/>
              </a:solidFill>
              <a:hlinkClick xmlns:r="http://schemas.openxmlformats.org/officeDocument/2006/relationships" r:id="rId4"/>
            </a:rPr>
            <a:t>https://www.youtube.com/playlist?list=PL_mdITDph7YjdClTzHJJwBv07ws_W7w9Z</a:t>
          </a:r>
          <a:endParaRPr lang="zh-TW" altLang="en-US" sz="1800" dirty="0">
            <a:solidFill>
              <a:schemeClr val="tx1"/>
            </a:solidFill>
          </a:endParaRPr>
        </a:p>
      </dgm:t>
    </dgm:pt>
    <dgm:pt modelId="{EEFE86B3-E18F-4F28-9128-4CF78F32A73F}" type="parTrans" cxnId="{10F1460B-3607-46FC-AC2A-F72E5A8B3163}">
      <dgm:prSet/>
      <dgm:spPr/>
      <dgm:t>
        <a:bodyPr/>
        <a:lstStyle/>
        <a:p>
          <a:endParaRPr lang="zh-TW" altLang="en-US">
            <a:solidFill>
              <a:schemeClr val="tx1"/>
            </a:solidFill>
          </a:endParaRPr>
        </a:p>
      </dgm:t>
    </dgm:pt>
    <dgm:pt modelId="{43B2DFD6-A9BE-4416-9EFC-AB34254C40CC}" type="sibTrans" cxnId="{10F1460B-3607-46FC-AC2A-F72E5A8B3163}">
      <dgm:prSet/>
      <dgm:spPr/>
      <dgm:t>
        <a:bodyPr/>
        <a:lstStyle/>
        <a:p>
          <a:endParaRPr lang="zh-TW" altLang="en-US">
            <a:solidFill>
              <a:schemeClr val="tx1"/>
            </a:solidFill>
          </a:endParaRPr>
        </a:p>
      </dgm:t>
    </dgm:pt>
    <dgm:pt modelId="{105C5CE3-FB3B-4657-88B4-0848A9CF37EE}">
      <dgm:prSet phldrT="[文字]" custT="1"/>
      <dgm:spPr/>
      <dgm:t>
        <a:bodyPr/>
        <a:lstStyle/>
        <a:p>
          <a:r>
            <a:rPr lang="zh-TW" altLang="en-US" sz="1800">
              <a:solidFill>
                <a:schemeClr val="tx1"/>
              </a:solidFill>
            </a:rPr>
            <a:t>以大學</a:t>
          </a:r>
          <a:r>
            <a:rPr lang="en-US" altLang="zh-TW" sz="1800">
              <a:solidFill>
                <a:schemeClr val="tx1"/>
              </a:solidFill>
            </a:rPr>
            <a:t>18</a:t>
          </a:r>
          <a:r>
            <a:rPr lang="zh-TW" altLang="en-US" sz="1800">
              <a:solidFill>
                <a:schemeClr val="tx1"/>
              </a:solidFill>
            </a:rPr>
            <a:t>學群科系連結個人工作經驗的影片與文字。</a:t>
          </a:r>
          <a:endParaRPr lang="zh-TW" altLang="en-US" sz="1800" dirty="0">
            <a:solidFill>
              <a:schemeClr val="tx1"/>
            </a:solidFill>
          </a:endParaRPr>
        </a:p>
      </dgm:t>
    </dgm:pt>
    <dgm:pt modelId="{2D63789A-82F6-4195-8AD4-06A2D0E6986B}" type="sibTrans" cxnId="{17D43F04-3BFB-4D70-9E53-72159A2A2F81}">
      <dgm:prSet/>
      <dgm:spPr/>
      <dgm:t>
        <a:bodyPr/>
        <a:lstStyle/>
        <a:p>
          <a:endParaRPr lang="zh-TW" altLang="en-US">
            <a:solidFill>
              <a:schemeClr val="tx1"/>
            </a:solidFill>
          </a:endParaRPr>
        </a:p>
      </dgm:t>
    </dgm:pt>
    <dgm:pt modelId="{F9624F2D-4A44-4026-93FE-287F1E1D0A55}" type="parTrans" cxnId="{17D43F04-3BFB-4D70-9E53-72159A2A2F81}">
      <dgm:prSet/>
      <dgm:spPr/>
      <dgm:t>
        <a:bodyPr/>
        <a:lstStyle/>
        <a:p>
          <a:endParaRPr lang="zh-TW" altLang="en-US">
            <a:solidFill>
              <a:schemeClr val="tx1"/>
            </a:solidFill>
          </a:endParaRPr>
        </a:p>
      </dgm:t>
    </dgm:pt>
    <dgm:pt modelId="{EDEF486B-28B1-4152-BBD8-7B5766110EB4}" type="pres">
      <dgm:prSet presAssocID="{B6E48608-2E26-4CF4-BBC3-CD7749E9659E}" presName="linearFlow" presStyleCnt="0">
        <dgm:presLayoutVars>
          <dgm:dir/>
          <dgm:animLvl val="lvl"/>
          <dgm:resizeHandles val="exact"/>
        </dgm:presLayoutVars>
      </dgm:prSet>
      <dgm:spPr/>
    </dgm:pt>
    <dgm:pt modelId="{C0D91BB3-8BA6-4E47-84E5-9BF5C85EF3F5}" type="pres">
      <dgm:prSet presAssocID="{827542E0-2B5D-4C6F-9FDF-D2C5DBB44357}" presName="composite" presStyleCnt="0"/>
      <dgm:spPr/>
    </dgm:pt>
    <dgm:pt modelId="{47212A0C-DE74-4024-BCD5-0EEB0A3548FF}" type="pres">
      <dgm:prSet presAssocID="{827542E0-2B5D-4C6F-9FDF-D2C5DBB44357}" presName="parentText" presStyleLbl="alignNode1" presStyleIdx="0" presStyleCnt="3" custLinFactNeighborY="-178">
        <dgm:presLayoutVars>
          <dgm:chMax val="1"/>
          <dgm:bulletEnabled val="1"/>
        </dgm:presLayoutVars>
      </dgm:prSet>
      <dgm:spPr/>
    </dgm:pt>
    <dgm:pt modelId="{647288D4-F8F8-4D00-8FB2-8ECEB4C147F8}" type="pres">
      <dgm:prSet presAssocID="{827542E0-2B5D-4C6F-9FDF-D2C5DBB44357}" presName="descendantText" presStyleLbl="alignAcc1" presStyleIdx="0" presStyleCnt="3">
        <dgm:presLayoutVars>
          <dgm:bulletEnabled val="1"/>
        </dgm:presLayoutVars>
      </dgm:prSet>
      <dgm:spPr/>
    </dgm:pt>
    <dgm:pt modelId="{33064556-05F1-441E-ABF0-2A55A69FC258}" type="pres">
      <dgm:prSet presAssocID="{7D1978D1-FE73-4660-89FE-B64C4BBBC3A7}" presName="sp" presStyleCnt="0"/>
      <dgm:spPr/>
    </dgm:pt>
    <dgm:pt modelId="{CADC6B8A-2713-4D35-A1C0-56EDBF230F68}" type="pres">
      <dgm:prSet presAssocID="{B9ED487B-ABD5-466F-983E-B609301B741F}" presName="composite" presStyleCnt="0"/>
      <dgm:spPr/>
    </dgm:pt>
    <dgm:pt modelId="{BD152F6B-1688-49A8-83CE-9EFDBB2C1A4C}" type="pres">
      <dgm:prSet presAssocID="{B9ED487B-ABD5-466F-983E-B609301B741F}" presName="parentText" presStyleLbl="alignNode1" presStyleIdx="1" presStyleCnt="3">
        <dgm:presLayoutVars>
          <dgm:chMax val="1"/>
          <dgm:bulletEnabled val="1"/>
        </dgm:presLayoutVars>
      </dgm:prSet>
      <dgm:spPr/>
    </dgm:pt>
    <dgm:pt modelId="{4823080D-A32A-4D03-9125-835AC215D18C}" type="pres">
      <dgm:prSet presAssocID="{B9ED487B-ABD5-466F-983E-B609301B741F}" presName="descendantText" presStyleLbl="alignAcc1" presStyleIdx="1" presStyleCnt="3">
        <dgm:presLayoutVars>
          <dgm:bulletEnabled val="1"/>
        </dgm:presLayoutVars>
      </dgm:prSet>
      <dgm:spPr/>
    </dgm:pt>
    <dgm:pt modelId="{E9AA69F1-A834-4C5F-AA38-566D33D16CE9}" type="pres">
      <dgm:prSet presAssocID="{0F2135A3-2A96-4AA7-8E63-6C8938E4BC37}" presName="sp" presStyleCnt="0"/>
      <dgm:spPr/>
    </dgm:pt>
    <dgm:pt modelId="{D1C6A347-E4CD-45E0-BC99-94F8434093EC}" type="pres">
      <dgm:prSet presAssocID="{B79C4607-2794-42B6-AB7B-63CA0A0DE0A7}" presName="composite" presStyleCnt="0"/>
      <dgm:spPr/>
    </dgm:pt>
    <dgm:pt modelId="{30F8B1A8-5D2F-4178-8212-390AC55BDCDE}" type="pres">
      <dgm:prSet presAssocID="{B79C4607-2794-42B6-AB7B-63CA0A0DE0A7}" presName="parentText" presStyleLbl="alignNode1" presStyleIdx="2" presStyleCnt="3">
        <dgm:presLayoutVars>
          <dgm:chMax val="1"/>
          <dgm:bulletEnabled val="1"/>
        </dgm:presLayoutVars>
      </dgm:prSet>
      <dgm:spPr/>
    </dgm:pt>
    <dgm:pt modelId="{6F3B331F-FDC6-46D7-AB3A-A9D3020228DE}" type="pres">
      <dgm:prSet presAssocID="{B79C4607-2794-42B6-AB7B-63CA0A0DE0A7}" presName="descendantText" presStyleLbl="alignAcc1" presStyleIdx="2" presStyleCnt="3">
        <dgm:presLayoutVars>
          <dgm:bulletEnabled val="1"/>
        </dgm:presLayoutVars>
      </dgm:prSet>
      <dgm:spPr/>
    </dgm:pt>
  </dgm:ptLst>
  <dgm:cxnLst>
    <dgm:cxn modelId="{17D43F04-3BFB-4D70-9E53-72159A2A2F81}" srcId="{B9ED487B-ABD5-466F-983E-B609301B741F}" destId="{105C5CE3-FB3B-4657-88B4-0848A9CF37EE}" srcOrd="1" destOrd="0" parTransId="{F9624F2D-4A44-4026-93FE-287F1E1D0A55}" sibTransId="{2D63789A-82F6-4195-8AD4-06A2D0E6986B}"/>
    <dgm:cxn modelId="{712B4909-E6DA-4D87-9905-34A02C6685EB}" srcId="{B9ED487B-ABD5-466F-983E-B609301B741F}" destId="{78D06441-096D-4C69-91CE-53916145AB7A}" srcOrd="0" destOrd="0" parTransId="{99BC83F2-CD96-4DE7-9EB1-FCF221AC230E}" sibTransId="{CC95AD27-3616-44FB-A3A3-9BCA102D4971}"/>
    <dgm:cxn modelId="{10F1460B-3607-46FC-AC2A-F72E5A8B3163}" srcId="{B79C4607-2794-42B6-AB7B-63CA0A0DE0A7}" destId="{B41D477E-F0F8-424B-949B-F31511490401}" srcOrd="0" destOrd="0" parTransId="{EEFE86B3-E18F-4F28-9128-4CF78F32A73F}" sibTransId="{43B2DFD6-A9BE-4416-9EFC-AB34254C40CC}"/>
    <dgm:cxn modelId="{9293AD0C-F03F-4F72-981C-B039F6D5E564}" srcId="{827542E0-2B5D-4C6F-9FDF-D2C5DBB44357}" destId="{625674FA-C5FA-4D40-B9DC-FC6BAE33406A}" srcOrd="1" destOrd="0" parTransId="{309310BA-17D2-45AD-AF77-CCAA001CC94B}" sibTransId="{A8BB8095-2291-4F26-8072-5578C072A42D}"/>
    <dgm:cxn modelId="{D1753137-5DFF-417B-9D87-62034BD95DEA}" type="presOf" srcId="{105C5CE3-FB3B-4657-88B4-0848A9CF37EE}" destId="{4823080D-A32A-4D03-9125-835AC215D18C}" srcOrd="0" destOrd="1" presId="urn:microsoft.com/office/officeart/2005/8/layout/chevron2"/>
    <dgm:cxn modelId="{547BBE61-ED2A-4538-9145-BFAED49D1AB8}" srcId="{827542E0-2B5D-4C6F-9FDF-D2C5DBB44357}" destId="{F3795A15-355B-4E79-B82A-0DB211F70E75}" srcOrd="0" destOrd="0" parTransId="{22FB4995-805E-4D29-BD24-42025E5412B7}" sibTransId="{9536A052-387B-43E7-8AFB-E58868780C2E}"/>
    <dgm:cxn modelId="{81D92148-3940-4CD2-BEC8-AC2948016DB1}" type="presOf" srcId="{827542E0-2B5D-4C6F-9FDF-D2C5DBB44357}" destId="{47212A0C-DE74-4024-BCD5-0EEB0A3548FF}" srcOrd="0" destOrd="0" presId="urn:microsoft.com/office/officeart/2005/8/layout/chevron2"/>
    <dgm:cxn modelId="{5E2DFE6E-925F-4DA3-AAD9-784A224FFF6E}" type="presOf" srcId="{78D06441-096D-4C69-91CE-53916145AB7A}" destId="{4823080D-A32A-4D03-9125-835AC215D18C}" srcOrd="0" destOrd="0" presId="urn:microsoft.com/office/officeart/2005/8/layout/chevron2"/>
    <dgm:cxn modelId="{0BC67B71-55DB-40D8-90F8-63042C7D8A82}" srcId="{B6E48608-2E26-4CF4-BBC3-CD7749E9659E}" destId="{B79C4607-2794-42B6-AB7B-63CA0A0DE0A7}" srcOrd="2" destOrd="0" parTransId="{34EC55D2-A544-4C6C-91DB-5BCB20CCC403}" sibTransId="{52F41592-A598-4F4F-B119-E3E5BA61E417}"/>
    <dgm:cxn modelId="{0256895A-5F21-4FA2-9C4A-2F368F9F183A}" type="presOf" srcId="{625674FA-C5FA-4D40-B9DC-FC6BAE33406A}" destId="{647288D4-F8F8-4D00-8FB2-8ECEB4C147F8}" srcOrd="0" destOrd="1" presId="urn:microsoft.com/office/officeart/2005/8/layout/chevron2"/>
    <dgm:cxn modelId="{0EEB95AA-E199-472E-9410-9F3806B3A82A}" srcId="{B6E48608-2E26-4CF4-BBC3-CD7749E9659E}" destId="{B9ED487B-ABD5-466F-983E-B609301B741F}" srcOrd="1" destOrd="0" parTransId="{A2B5B59E-7851-4A86-A112-5727FC6DB20C}" sibTransId="{0F2135A3-2A96-4AA7-8E63-6C8938E4BC37}"/>
    <dgm:cxn modelId="{BBE45ABB-DE77-4672-84B0-BEFB3BA3B073}" type="presOf" srcId="{B9ED487B-ABD5-466F-983E-B609301B741F}" destId="{BD152F6B-1688-49A8-83CE-9EFDBB2C1A4C}" srcOrd="0" destOrd="0" presId="urn:microsoft.com/office/officeart/2005/8/layout/chevron2"/>
    <dgm:cxn modelId="{53E657C5-EDCA-4D37-8B71-C9EA10C61E7C}" type="presOf" srcId="{F3795A15-355B-4E79-B82A-0DB211F70E75}" destId="{647288D4-F8F8-4D00-8FB2-8ECEB4C147F8}" srcOrd="0" destOrd="0" presId="urn:microsoft.com/office/officeart/2005/8/layout/chevron2"/>
    <dgm:cxn modelId="{0E7FB6D8-A17C-4237-9E24-C8AE5D8086E7}" type="presOf" srcId="{B41D477E-F0F8-424B-949B-F31511490401}" destId="{6F3B331F-FDC6-46D7-AB3A-A9D3020228DE}" srcOrd="0" destOrd="0" presId="urn:microsoft.com/office/officeart/2005/8/layout/chevron2"/>
    <dgm:cxn modelId="{C08FC6DA-14DE-45F5-A082-2FDEA7BFBEF9}" srcId="{B6E48608-2E26-4CF4-BBC3-CD7749E9659E}" destId="{827542E0-2B5D-4C6F-9FDF-D2C5DBB44357}" srcOrd="0" destOrd="0" parTransId="{933EF8C1-40B6-4FBC-94A5-BB22EA2BA9C4}" sibTransId="{7D1978D1-FE73-4660-89FE-B64C4BBBC3A7}"/>
    <dgm:cxn modelId="{0A5916DC-950F-4EA8-BD16-046C983F6ABF}" type="presOf" srcId="{B6E48608-2E26-4CF4-BBC3-CD7749E9659E}" destId="{EDEF486B-28B1-4152-BBD8-7B5766110EB4}" srcOrd="0" destOrd="0" presId="urn:microsoft.com/office/officeart/2005/8/layout/chevron2"/>
    <dgm:cxn modelId="{4F82C2FF-4469-46C2-B26A-67906C0F54C7}" type="presOf" srcId="{B79C4607-2794-42B6-AB7B-63CA0A0DE0A7}" destId="{30F8B1A8-5D2F-4178-8212-390AC55BDCDE}" srcOrd="0" destOrd="0" presId="urn:microsoft.com/office/officeart/2005/8/layout/chevron2"/>
    <dgm:cxn modelId="{D0F2BC6D-16D3-48D7-8EAD-05B66DBF0E8E}" type="presParOf" srcId="{EDEF486B-28B1-4152-BBD8-7B5766110EB4}" destId="{C0D91BB3-8BA6-4E47-84E5-9BF5C85EF3F5}" srcOrd="0" destOrd="0" presId="urn:microsoft.com/office/officeart/2005/8/layout/chevron2"/>
    <dgm:cxn modelId="{EF3E80B7-FF37-4E23-9584-CFCE1BA98FF9}" type="presParOf" srcId="{C0D91BB3-8BA6-4E47-84E5-9BF5C85EF3F5}" destId="{47212A0C-DE74-4024-BCD5-0EEB0A3548FF}" srcOrd="0" destOrd="0" presId="urn:microsoft.com/office/officeart/2005/8/layout/chevron2"/>
    <dgm:cxn modelId="{3B02818A-636B-414F-BB54-93A27F419209}" type="presParOf" srcId="{C0D91BB3-8BA6-4E47-84E5-9BF5C85EF3F5}" destId="{647288D4-F8F8-4D00-8FB2-8ECEB4C147F8}" srcOrd="1" destOrd="0" presId="urn:microsoft.com/office/officeart/2005/8/layout/chevron2"/>
    <dgm:cxn modelId="{17CEB242-FBA9-4CE2-B1D2-D8FD3DEE6FBA}" type="presParOf" srcId="{EDEF486B-28B1-4152-BBD8-7B5766110EB4}" destId="{33064556-05F1-441E-ABF0-2A55A69FC258}" srcOrd="1" destOrd="0" presId="urn:microsoft.com/office/officeart/2005/8/layout/chevron2"/>
    <dgm:cxn modelId="{19264968-9017-42F9-9C7A-13907B00AD14}" type="presParOf" srcId="{EDEF486B-28B1-4152-BBD8-7B5766110EB4}" destId="{CADC6B8A-2713-4D35-A1C0-56EDBF230F68}" srcOrd="2" destOrd="0" presId="urn:microsoft.com/office/officeart/2005/8/layout/chevron2"/>
    <dgm:cxn modelId="{7C5A5275-1F30-4ECB-8D32-8C81BA110758}" type="presParOf" srcId="{CADC6B8A-2713-4D35-A1C0-56EDBF230F68}" destId="{BD152F6B-1688-49A8-83CE-9EFDBB2C1A4C}" srcOrd="0" destOrd="0" presId="urn:microsoft.com/office/officeart/2005/8/layout/chevron2"/>
    <dgm:cxn modelId="{53826B16-48BC-4FC1-B7FC-AD880734218E}" type="presParOf" srcId="{CADC6B8A-2713-4D35-A1C0-56EDBF230F68}" destId="{4823080D-A32A-4D03-9125-835AC215D18C}" srcOrd="1" destOrd="0" presId="urn:microsoft.com/office/officeart/2005/8/layout/chevron2"/>
    <dgm:cxn modelId="{4750610D-B1D3-4434-8E07-571BF229F68A}" type="presParOf" srcId="{EDEF486B-28B1-4152-BBD8-7B5766110EB4}" destId="{E9AA69F1-A834-4C5F-AA38-566D33D16CE9}" srcOrd="3" destOrd="0" presId="urn:microsoft.com/office/officeart/2005/8/layout/chevron2"/>
    <dgm:cxn modelId="{5DE56400-7F90-4636-A3B2-F3BFC9BA0AFE}" type="presParOf" srcId="{EDEF486B-28B1-4152-BBD8-7B5766110EB4}" destId="{D1C6A347-E4CD-45E0-BC99-94F8434093EC}" srcOrd="4" destOrd="0" presId="urn:microsoft.com/office/officeart/2005/8/layout/chevron2"/>
    <dgm:cxn modelId="{A98CB999-20A6-4AA8-8DF7-957CA976BB01}" type="presParOf" srcId="{D1C6A347-E4CD-45E0-BC99-94F8434093EC}" destId="{30F8B1A8-5D2F-4178-8212-390AC55BDCDE}" srcOrd="0" destOrd="0" presId="urn:microsoft.com/office/officeart/2005/8/layout/chevron2"/>
    <dgm:cxn modelId="{B7AB5446-4671-41E1-9753-B01EA01BC54F}" type="presParOf" srcId="{D1C6A347-E4CD-45E0-BC99-94F8434093EC}" destId="{6F3B331F-FDC6-46D7-AB3A-A9D3020228DE}"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DB1F2F3-018C-4BA6-BEAD-F67B6262F449}" type="doc">
      <dgm:prSet loTypeId="urn:microsoft.com/office/officeart/2005/8/layout/equation2" loCatId="process" qsTypeId="urn:microsoft.com/office/officeart/2005/8/quickstyle/simple1" qsCatId="simple" csTypeId="urn:microsoft.com/office/officeart/2005/8/colors/colorful3" csCatId="colorful" phldr="1"/>
      <dgm:spPr/>
    </dgm:pt>
    <dgm:pt modelId="{B150C033-D472-4133-AAE1-278375FF44A4}">
      <dgm:prSet phldrT="[文字]"/>
      <dgm:spPr/>
      <dgm:t>
        <a:bodyPr/>
        <a:lstStyle/>
        <a:p>
          <a:r>
            <a:rPr lang="zh-TW" altLang="en-US">
              <a:solidFill>
                <a:schemeClr val="tx1"/>
              </a:solidFill>
            </a:rPr>
            <a:t>自我內在狀態</a:t>
          </a:r>
          <a:endParaRPr lang="zh-TW" altLang="en-US" dirty="0">
            <a:solidFill>
              <a:schemeClr val="tx1"/>
            </a:solidFill>
          </a:endParaRPr>
        </a:p>
      </dgm:t>
    </dgm:pt>
    <dgm:pt modelId="{EF03501F-7ED0-4ABB-9CB6-86DD2ECB7AAB}" type="parTrans" cxnId="{F4568483-CCA4-497B-9CD7-88E1937FD5EB}">
      <dgm:prSet/>
      <dgm:spPr/>
      <dgm:t>
        <a:bodyPr/>
        <a:lstStyle/>
        <a:p>
          <a:endParaRPr lang="zh-TW" altLang="en-US">
            <a:solidFill>
              <a:schemeClr val="tx1"/>
            </a:solidFill>
          </a:endParaRPr>
        </a:p>
      </dgm:t>
    </dgm:pt>
    <dgm:pt modelId="{EA368F6A-93B0-4367-9D21-5433D1782F0F}" type="sibTrans" cxnId="{F4568483-CCA4-497B-9CD7-88E1937FD5EB}">
      <dgm:prSet/>
      <dgm:spPr/>
      <dgm:t>
        <a:bodyPr/>
        <a:lstStyle/>
        <a:p>
          <a:endParaRPr lang="zh-TW" altLang="en-US">
            <a:solidFill>
              <a:schemeClr val="tx1"/>
            </a:solidFill>
          </a:endParaRPr>
        </a:p>
      </dgm:t>
    </dgm:pt>
    <dgm:pt modelId="{BF4F5938-6110-4B61-B608-E86158945A71}">
      <dgm:prSet phldrT="[文字]"/>
      <dgm:spPr/>
      <dgm:t>
        <a:bodyPr/>
        <a:lstStyle/>
        <a:p>
          <a:r>
            <a:rPr lang="zh-TW" altLang="en-US">
              <a:solidFill>
                <a:schemeClr val="tx1"/>
              </a:solidFill>
            </a:rPr>
            <a:t>外在生涯資訊</a:t>
          </a:r>
          <a:endParaRPr lang="zh-TW" altLang="en-US" dirty="0">
            <a:solidFill>
              <a:schemeClr val="tx1"/>
            </a:solidFill>
          </a:endParaRPr>
        </a:p>
      </dgm:t>
    </dgm:pt>
    <dgm:pt modelId="{08079958-F8B8-401F-8211-3762E8997809}" type="parTrans" cxnId="{ABD8E9D7-FF3A-4A6E-BF19-40039529FC4F}">
      <dgm:prSet/>
      <dgm:spPr/>
      <dgm:t>
        <a:bodyPr/>
        <a:lstStyle/>
        <a:p>
          <a:endParaRPr lang="zh-TW" altLang="en-US">
            <a:solidFill>
              <a:schemeClr val="tx1"/>
            </a:solidFill>
          </a:endParaRPr>
        </a:p>
      </dgm:t>
    </dgm:pt>
    <dgm:pt modelId="{B1F091CA-5341-4FB1-9BC4-D7AEE6851470}" type="sibTrans" cxnId="{ABD8E9D7-FF3A-4A6E-BF19-40039529FC4F}">
      <dgm:prSet/>
      <dgm:spPr/>
      <dgm:t>
        <a:bodyPr/>
        <a:lstStyle/>
        <a:p>
          <a:endParaRPr lang="zh-TW" altLang="en-US">
            <a:solidFill>
              <a:schemeClr val="tx1"/>
            </a:solidFill>
          </a:endParaRPr>
        </a:p>
      </dgm:t>
    </dgm:pt>
    <dgm:pt modelId="{02A74FC0-EAA8-4250-B654-F2AFF4AD0621}">
      <dgm:prSet/>
      <dgm:spPr/>
      <dgm:t>
        <a:bodyPr/>
        <a:lstStyle/>
        <a:p>
          <a:r>
            <a:rPr lang="zh-TW" altLang="en-US">
              <a:solidFill>
                <a:schemeClr val="tx1"/>
              </a:solidFill>
            </a:rPr>
            <a:t>整合後做</a:t>
          </a:r>
          <a:r>
            <a:rPr lang="zh-TW" altLang="en-US" b="1">
              <a:solidFill>
                <a:schemeClr val="tx1"/>
              </a:solidFill>
            </a:rPr>
            <a:t>生涯決定</a:t>
          </a:r>
          <a:endParaRPr lang="zh-TW" altLang="en-US" b="1" dirty="0">
            <a:solidFill>
              <a:schemeClr val="tx1"/>
            </a:solidFill>
          </a:endParaRPr>
        </a:p>
      </dgm:t>
    </dgm:pt>
    <dgm:pt modelId="{B878E591-88EE-46E6-970D-E99CCE21F68D}" type="parTrans" cxnId="{51B63C29-4871-4539-AC12-83F117D556A9}">
      <dgm:prSet/>
      <dgm:spPr/>
      <dgm:t>
        <a:bodyPr/>
        <a:lstStyle/>
        <a:p>
          <a:endParaRPr lang="zh-TW" altLang="en-US">
            <a:solidFill>
              <a:schemeClr val="tx1"/>
            </a:solidFill>
          </a:endParaRPr>
        </a:p>
      </dgm:t>
    </dgm:pt>
    <dgm:pt modelId="{326731B6-5FA1-4965-972E-5849710D3D1A}" type="sibTrans" cxnId="{51B63C29-4871-4539-AC12-83F117D556A9}">
      <dgm:prSet/>
      <dgm:spPr/>
      <dgm:t>
        <a:bodyPr/>
        <a:lstStyle/>
        <a:p>
          <a:endParaRPr lang="zh-TW" altLang="en-US">
            <a:solidFill>
              <a:schemeClr val="tx1"/>
            </a:solidFill>
          </a:endParaRPr>
        </a:p>
      </dgm:t>
    </dgm:pt>
    <dgm:pt modelId="{C0BD1BBA-7E39-468B-AC31-8CCCA1674926}" type="pres">
      <dgm:prSet presAssocID="{0DB1F2F3-018C-4BA6-BEAD-F67B6262F449}" presName="Name0" presStyleCnt="0">
        <dgm:presLayoutVars>
          <dgm:dir/>
          <dgm:resizeHandles val="exact"/>
        </dgm:presLayoutVars>
      </dgm:prSet>
      <dgm:spPr/>
    </dgm:pt>
    <dgm:pt modelId="{C6312E9A-C9AA-4F72-82AA-F9802075D0FD}" type="pres">
      <dgm:prSet presAssocID="{0DB1F2F3-018C-4BA6-BEAD-F67B6262F449}" presName="vNodes" presStyleCnt="0"/>
      <dgm:spPr/>
    </dgm:pt>
    <dgm:pt modelId="{8CBEEB14-1445-49BE-B676-E34DCD8F8BBB}" type="pres">
      <dgm:prSet presAssocID="{B150C033-D472-4133-AAE1-278375FF44A4}" presName="node" presStyleLbl="node1" presStyleIdx="0" presStyleCnt="3">
        <dgm:presLayoutVars>
          <dgm:bulletEnabled val="1"/>
        </dgm:presLayoutVars>
      </dgm:prSet>
      <dgm:spPr/>
    </dgm:pt>
    <dgm:pt modelId="{E21D0F8E-7309-4FB9-BF19-940CA817BFA1}" type="pres">
      <dgm:prSet presAssocID="{EA368F6A-93B0-4367-9D21-5433D1782F0F}" presName="spacerT" presStyleCnt="0"/>
      <dgm:spPr/>
    </dgm:pt>
    <dgm:pt modelId="{7CFB9335-8C76-4F92-8343-0496674888AD}" type="pres">
      <dgm:prSet presAssocID="{EA368F6A-93B0-4367-9D21-5433D1782F0F}" presName="sibTrans" presStyleLbl="sibTrans2D1" presStyleIdx="0" presStyleCnt="2"/>
      <dgm:spPr/>
    </dgm:pt>
    <dgm:pt modelId="{265DC82C-ECDE-4B9A-911B-A989C49598BB}" type="pres">
      <dgm:prSet presAssocID="{EA368F6A-93B0-4367-9D21-5433D1782F0F}" presName="spacerB" presStyleCnt="0"/>
      <dgm:spPr/>
    </dgm:pt>
    <dgm:pt modelId="{8F6A62B0-226F-414D-A8DB-A23B12C968C3}" type="pres">
      <dgm:prSet presAssocID="{BF4F5938-6110-4B61-B608-E86158945A71}" presName="node" presStyleLbl="node1" presStyleIdx="1" presStyleCnt="3">
        <dgm:presLayoutVars>
          <dgm:bulletEnabled val="1"/>
        </dgm:presLayoutVars>
      </dgm:prSet>
      <dgm:spPr/>
    </dgm:pt>
    <dgm:pt modelId="{81F85E07-C1DF-4DFB-8ACF-10D89BFAF340}" type="pres">
      <dgm:prSet presAssocID="{0DB1F2F3-018C-4BA6-BEAD-F67B6262F449}" presName="sibTransLast" presStyleLbl="sibTrans2D1" presStyleIdx="1" presStyleCnt="2"/>
      <dgm:spPr/>
    </dgm:pt>
    <dgm:pt modelId="{8C4794D6-4FDC-4891-A6A9-FBCBA3CE157D}" type="pres">
      <dgm:prSet presAssocID="{0DB1F2F3-018C-4BA6-BEAD-F67B6262F449}" presName="connectorText" presStyleLbl="sibTrans2D1" presStyleIdx="1" presStyleCnt="2"/>
      <dgm:spPr/>
    </dgm:pt>
    <dgm:pt modelId="{ED0F0DD8-7B96-49E8-9316-4DD02B245534}" type="pres">
      <dgm:prSet presAssocID="{0DB1F2F3-018C-4BA6-BEAD-F67B6262F449}" presName="lastNode" presStyleLbl="node1" presStyleIdx="2" presStyleCnt="3">
        <dgm:presLayoutVars>
          <dgm:bulletEnabled val="1"/>
        </dgm:presLayoutVars>
      </dgm:prSet>
      <dgm:spPr/>
    </dgm:pt>
  </dgm:ptLst>
  <dgm:cxnLst>
    <dgm:cxn modelId="{51B63C29-4871-4539-AC12-83F117D556A9}" srcId="{0DB1F2F3-018C-4BA6-BEAD-F67B6262F449}" destId="{02A74FC0-EAA8-4250-B654-F2AFF4AD0621}" srcOrd="2" destOrd="0" parTransId="{B878E591-88EE-46E6-970D-E99CCE21F68D}" sibTransId="{326731B6-5FA1-4965-972E-5849710D3D1A}"/>
    <dgm:cxn modelId="{5489622E-058A-4209-ADB6-A5D6AA723A58}" type="presOf" srcId="{B150C033-D472-4133-AAE1-278375FF44A4}" destId="{8CBEEB14-1445-49BE-B676-E34DCD8F8BBB}" srcOrd="0" destOrd="0" presId="urn:microsoft.com/office/officeart/2005/8/layout/equation2"/>
    <dgm:cxn modelId="{15A15532-F601-400E-8565-51E915B4E91A}" type="presOf" srcId="{B1F091CA-5341-4FB1-9BC4-D7AEE6851470}" destId="{81F85E07-C1DF-4DFB-8ACF-10D89BFAF340}" srcOrd="0" destOrd="0" presId="urn:microsoft.com/office/officeart/2005/8/layout/equation2"/>
    <dgm:cxn modelId="{F4568483-CCA4-497B-9CD7-88E1937FD5EB}" srcId="{0DB1F2F3-018C-4BA6-BEAD-F67B6262F449}" destId="{B150C033-D472-4133-AAE1-278375FF44A4}" srcOrd="0" destOrd="0" parTransId="{EF03501F-7ED0-4ABB-9CB6-86DD2ECB7AAB}" sibTransId="{EA368F6A-93B0-4367-9D21-5433D1782F0F}"/>
    <dgm:cxn modelId="{0FFBCF84-A72D-44DF-BC75-88AAED342D9B}" type="presOf" srcId="{BF4F5938-6110-4B61-B608-E86158945A71}" destId="{8F6A62B0-226F-414D-A8DB-A23B12C968C3}" srcOrd="0" destOrd="0" presId="urn:microsoft.com/office/officeart/2005/8/layout/equation2"/>
    <dgm:cxn modelId="{FE6ED189-EC73-46EA-B0FA-B1D6AA379E04}" type="presOf" srcId="{02A74FC0-EAA8-4250-B654-F2AFF4AD0621}" destId="{ED0F0DD8-7B96-49E8-9316-4DD02B245534}" srcOrd="0" destOrd="0" presId="urn:microsoft.com/office/officeart/2005/8/layout/equation2"/>
    <dgm:cxn modelId="{9F2E98AF-ACD1-4AAD-B4DD-E18303DC0345}" type="presOf" srcId="{0DB1F2F3-018C-4BA6-BEAD-F67B6262F449}" destId="{C0BD1BBA-7E39-468B-AC31-8CCCA1674926}" srcOrd="0" destOrd="0" presId="urn:microsoft.com/office/officeart/2005/8/layout/equation2"/>
    <dgm:cxn modelId="{F80BE1B2-CCB9-46E7-BE34-75556D821E48}" type="presOf" srcId="{B1F091CA-5341-4FB1-9BC4-D7AEE6851470}" destId="{8C4794D6-4FDC-4891-A6A9-FBCBA3CE157D}" srcOrd="1" destOrd="0" presId="urn:microsoft.com/office/officeart/2005/8/layout/equation2"/>
    <dgm:cxn modelId="{ABD8E9D7-FF3A-4A6E-BF19-40039529FC4F}" srcId="{0DB1F2F3-018C-4BA6-BEAD-F67B6262F449}" destId="{BF4F5938-6110-4B61-B608-E86158945A71}" srcOrd="1" destOrd="0" parTransId="{08079958-F8B8-401F-8211-3762E8997809}" sibTransId="{B1F091CA-5341-4FB1-9BC4-D7AEE6851470}"/>
    <dgm:cxn modelId="{FF6CC4EB-2B29-41A3-B584-CBD8F885BBFA}" type="presOf" srcId="{EA368F6A-93B0-4367-9D21-5433D1782F0F}" destId="{7CFB9335-8C76-4F92-8343-0496674888AD}" srcOrd="0" destOrd="0" presId="urn:microsoft.com/office/officeart/2005/8/layout/equation2"/>
    <dgm:cxn modelId="{1230DDE7-3273-4740-9B50-9D28BF409C46}" type="presParOf" srcId="{C0BD1BBA-7E39-468B-AC31-8CCCA1674926}" destId="{C6312E9A-C9AA-4F72-82AA-F9802075D0FD}" srcOrd="0" destOrd="0" presId="urn:microsoft.com/office/officeart/2005/8/layout/equation2"/>
    <dgm:cxn modelId="{2DA458EA-B67F-4D6B-9BB3-893DF01FB821}" type="presParOf" srcId="{C6312E9A-C9AA-4F72-82AA-F9802075D0FD}" destId="{8CBEEB14-1445-49BE-B676-E34DCD8F8BBB}" srcOrd="0" destOrd="0" presId="urn:microsoft.com/office/officeart/2005/8/layout/equation2"/>
    <dgm:cxn modelId="{857C779C-B2C7-4969-802B-91A0128A414A}" type="presParOf" srcId="{C6312E9A-C9AA-4F72-82AA-F9802075D0FD}" destId="{E21D0F8E-7309-4FB9-BF19-940CA817BFA1}" srcOrd="1" destOrd="0" presId="urn:microsoft.com/office/officeart/2005/8/layout/equation2"/>
    <dgm:cxn modelId="{D3DA4CBA-72D7-4500-838D-9373A1CDA26C}" type="presParOf" srcId="{C6312E9A-C9AA-4F72-82AA-F9802075D0FD}" destId="{7CFB9335-8C76-4F92-8343-0496674888AD}" srcOrd="2" destOrd="0" presId="urn:microsoft.com/office/officeart/2005/8/layout/equation2"/>
    <dgm:cxn modelId="{833E9774-E2C6-49BB-A4F9-058E066A7D3A}" type="presParOf" srcId="{C6312E9A-C9AA-4F72-82AA-F9802075D0FD}" destId="{265DC82C-ECDE-4B9A-911B-A989C49598BB}" srcOrd="3" destOrd="0" presId="urn:microsoft.com/office/officeart/2005/8/layout/equation2"/>
    <dgm:cxn modelId="{F18F3144-16DA-45D7-B32C-518119D83B60}" type="presParOf" srcId="{C6312E9A-C9AA-4F72-82AA-F9802075D0FD}" destId="{8F6A62B0-226F-414D-A8DB-A23B12C968C3}" srcOrd="4" destOrd="0" presId="urn:microsoft.com/office/officeart/2005/8/layout/equation2"/>
    <dgm:cxn modelId="{E4E8C038-1F5E-4DC2-B759-5AF3F69BAFAF}" type="presParOf" srcId="{C0BD1BBA-7E39-468B-AC31-8CCCA1674926}" destId="{81F85E07-C1DF-4DFB-8ACF-10D89BFAF340}" srcOrd="1" destOrd="0" presId="urn:microsoft.com/office/officeart/2005/8/layout/equation2"/>
    <dgm:cxn modelId="{317AC84F-A55B-4896-8A40-98F90001B548}" type="presParOf" srcId="{81F85E07-C1DF-4DFB-8ACF-10D89BFAF340}" destId="{8C4794D6-4FDC-4891-A6A9-FBCBA3CE157D}" srcOrd="0" destOrd="0" presId="urn:microsoft.com/office/officeart/2005/8/layout/equation2"/>
    <dgm:cxn modelId="{7AE2B910-4213-474C-9FDC-958CD3859719}" type="presParOf" srcId="{C0BD1BBA-7E39-468B-AC31-8CCCA1674926}" destId="{ED0F0DD8-7B96-49E8-9316-4DD02B245534}" srcOrd="2" destOrd="0" presId="urn:microsoft.com/office/officeart/2005/8/layout/equati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E0CF0528-9AFD-4949-8F81-CAACC3E953B6}" type="doc">
      <dgm:prSet loTypeId="urn:microsoft.com/office/officeart/2009/layout/ReverseList" loCatId="relationship" qsTypeId="urn:microsoft.com/office/officeart/2005/8/quickstyle/simple1" qsCatId="simple" csTypeId="urn:microsoft.com/office/officeart/2005/8/colors/colorful2" csCatId="colorful" phldr="1"/>
      <dgm:spPr/>
      <dgm:t>
        <a:bodyPr/>
        <a:lstStyle/>
        <a:p>
          <a:endParaRPr lang="zh-TW" altLang="en-US"/>
        </a:p>
      </dgm:t>
    </dgm:pt>
    <dgm:pt modelId="{8426C9F7-85FC-4B6D-AB77-924EFA98C364}">
      <dgm:prSet phldrT="[文字]"/>
      <dgm:spPr/>
      <dgm:t>
        <a:bodyPr/>
        <a:lstStyle/>
        <a:p>
          <a:r>
            <a:rPr lang="zh-TW" altLang="en-US" dirty="0"/>
            <a:t>理性意見：具體、分析、直接、易於感到壓力。</a:t>
          </a:r>
        </a:p>
      </dgm:t>
    </dgm:pt>
    <dgm:pt modelId="{ECC962F4-211F-4976-B147-F147DD71C374}" type="parTrans" cxnId="{D2701170-641B-41AA-8B18-AE07228BC1BC}">
      <dgm:prSet/>
      <dgm:spPr/>
      <dgm:t>
        <a:bodyPr/>
        <a:lstStyle/>
        <a:p>
          <a:endParaRPr lang="zh-TW" altLang="en-US"/>
        </a:p>
      </dgm:t>
    </dgm:pt>
    <dgm:pt modelId="{161514C6-4EFF-47F1-B41C-D3DD2E843598}" type="sibTrans" cxnId="{D2701170-641B-41AA-8B18-AE07228BC1BC}">
      <dgm:prSet/>
      <dgm:spPr/>
      <dgm:t>
        <a:bodyPr/>
        <a:lstStyle/>
        <a:p>
          <a:endParaRPr lang="zh-TW" altLang="en-US"/>
        </a:p>
      </dgm:t>
    </dgm:pt>
    <dgm:pt modelId="{98500179-04D1-4FEC-8965-45C86786B54F}">
      <dgm:prSet phldrT="[文字]"/>
      <dgm:spPr/>
      <dgm:t>
        <a:bodyPr/>
        <a:lstStyle/>
        <a:p>
          <a:r>
            <a:rPr lang="zh-TW" altLang="en-US" dirty="0"/>
            <a:t>感性意見：彈性、同理、間接、可能忽略現實。</a:t>
          </a:r>
        </a:p>
      </dgm:t>
    </dgm:pt>
    <dgm:pt modelId="{501CD89D-644F-4F2A-B73E-66F717503FC1}" type="parTrans" cxnId="{D1173A27-E9AE-4BD1-9570-F8EB32896949}">
      <dgm:prSet/>
      <dgm:spPr/>
      <dgm:t>
        <a:bodyPr/>
        <a:lstStyle/>
        <a:p>
          <a:endParaRPr lang="zh-TW" altLang="en-US"/>
        </a:p>
      </dgm:t>
    </dgm:pt>
    <dgm:pt modelId="{E6BE82C4-9660-4CD8-AEE7-FC5D5CC9E5B5}" type="sibTrans" cxnId="{D1173A27-E9AE-4BD1-9570-F8EB32896949}">
      <dgm:prSet/>
      <dgm:spPr/>
      <dgm:t>
        <a:bodyPr/>
        <a:lstStyle/>
        <a:p>
          <a:endParaRPr lang="zh-TW" altLang="en-US"/>
        </a:p>
      </dgm:t>
    </dgm:pt>
    <dgm:pt modelId="{6F48B963-F1DF-4049-A837-6127B355BB02}" type="pres">
      <dgm:prSet presAssocID="{E0CF0528-9AFD-4949-8F81-CAACC3E953B6}" presName="Name0" presStyleCnt="0">
        <dgm:presLayoutVars>
          <dgm:chMax val="2"/>
          <dgm:chPref val="2"/>
          <dgm:animLvl val="lvl"/>
        </dgm:presLayoutVars>
      </dgm:prSet>
      <dgm:spPr/>
    </dgm:pt>
    <dgm:pt modelId="{C77ECA51-351F-4138-B494-31E25DCAC3B2}" type="pres">
      <dgm:prSet presAssocID="{E0CF0528-9AFD-4949-8F81-CAACC3E953B6}" presName="LeftText" presStyleLbl="revTx" presStyleIdx="0" presStyleCnt="0">
        <dgm:presLayoutVars>
          <dgm:bulletEnabled val="1"/>
        </dgm:presLayoutVars>
      </dgm:prSet>
      <dgm:spPr/>
    </dgm:pt>
    <dgm:pt modelId="{49711939-5F0A-4A45-B437-108DDE7EE55A}" type="pres">
      <dgm:prSet presAssocID="{E0CF0528-9AFD-4949-8F81-CAACC3E953B6}" presName="LeftNode" presStyleLbl="bgImgPlace1" presStyleIdx="0" presStyleCnt="2">
        <dgm:presLayoutVars>
          <dgm:chMax val="2"/>
          <dgm:chPref val="2"/>
        </dgm:presLayoutVars>
      </dgm:prSet>
      <dgm:spPr/>
    </dgm:pt>
    <dgm:pt modelId="{1B1B397F-1F8D-47C7-8D31-05CD11448E72}" type="pres">
      <dgm:prSet presAssocID="{E0CF0528-9AFD-4949-8F81-CAACC3E953B6}" presName="RightText" presStyleLbl="revTx" presStyleIdx="0" presStyleCnt="0">
        <dgm:presLayoutVars>
          <dgm:bulletEnabled val="1"/>
        </dgm:presLayoutVars>
      </dgm:prSet>
      <dgm:spPr/>
    </dgm:pt>
    <dgm:pt modelId="{53F474DE-2C01-4959-A339-AF3E29B6E986}" type="pres">
      <dgm:prSet presAssocID="{E0CF0528-9AFD-4949-8F81-CAACC3E953B6}" presName="RightNode" presStyleLbl="bgImgPlace1" presStyleIdx="1" presStyleCnt="2">
        <dgm:presLayoutVars>
          <dgm:chMax val="0"/>
          <dgm:chPref val="0"/>
        </dgm:presLayoutVars>
      </dgm:prSet>
      <dgm:spPr/>
    </dgm:pt>
    <dgm:pt modelId="{6C470A58-D1D5-4A41-B2EF-ACD254676E0E}" type="pres">
      <dgm:prSet presAssocID="{E0CF0528-9AFD-4949-8F81-CAACC3E953B6}" presName="TopArrow" presStyleLbl="node1" presStyleIdx="0" presStyleCnt="2"/>
      <dgm:spPr/>
    </dgm:pt>
    <dgm:pt modelId="{CA2C572C-71AE-432E-A314-E848CE4CF5C9}" type="pres">
      <dgm:prSet presAssocID="{E0CF0528-9AFD-4949-8F81-CAACC3E953B6}" presName="BottomArrow" presStyleLbl="node1" presStyleIdx="1" presStyleCnt="2"/>
      <dgm:spPr/>
    </dgm:pt>
  </dgm:ptLst>
  <dgm:cxnLst>
    <dgm:cxn modelId="{D1173A27-E9AE-4BD1-9570-F8EB32896949}" srcId="{E0CF0528-9AFD-4949-8F81-CAACC3E953B6}" destId="{98500179-04D1-4FEC-8965-45C86786B54F}" srcOrd="1" destOrd="0" parTransId="{501CD89D-644F-4F2A-B73E-66F717503FC1}" sibTransId="{E6BE82C4-9660-4CD8-AEE7-FC5D5CC9E5B5}"/>
    <dgm:cxn modelId="{97AC4428-6D69-4753-ACE1-80B18DC449DF}" type="presOf" srcId="{E0CF0528-9AFD-4949-8F81-CAACC3E953B6}" destId="{6F48B963-F1DF-4049-A837-6127B355BB02}" srcOrd="0" destOrd="0" presId="urn:microsoft.com/office/officeart/2009/layout/ReverseList"/>
    <dgm:cxn modelId="{7D172340-C8EB-4F9B-A449-748BF178C0E0}" type="presOf" srcId="{8426C9F7-85FC-4B6D-AB77-924EFA98C364}" destId="{49711939-5F0A-4A45-B437-108DDE7EE55A}" srcOrd="1" destOrd="0" presId="urn:microsoft.com/office/officeart/2009/layout/ReverseList"/>
    <dgm:cxn modelId="{80B31B45-40B4-4C68-9C19-AD3F3651AB57}" type="presOf" srcId="{98500179-04D1-4FEC-8965-45C86786B54F}" destId="{1B1B397F-1F8D-47C7-8D31-05CD11448E72}" srcOrd="0" destOrd="0" presId="urn:microsoft.com/office/officeart/2009/layout/ReverseList"/>
    <dgm:cxn modelId="{D2701170-641B-41AA-8B18-AE07228BC1BC}" srcId="{E0CF0528-9AFD-4949-8F81-CAACC3E953B6}" destId="{8426C9F7-85FC-4B6D-AB77-924EFA98C364}" srcOrd="0" destOrd="0" parTransId="{ECC962F4-211F-4976-B147-F147DD71C374}" sibTransId="{161514C6-4EFF-47F1-B41C-D3DD2E843598}"/>
    <dgm:cxn modelId="{6C734A54-3695-48D0-B1AF-62D0B07D9316}" type="presOf" srcId="{98500179-04D1-4FEC-8965-45C86786B54F}" destId="{53F474DE-2C01-4959-A339-AF3E29B6E986}" srcOrd="1" destOrd="0" presId="urn:microsoft.com/office/officeart/2009/layout/ReverseList"/>
    <dgm:cxn modelId="{80EFD8FF-6405-414B-BC1D-41B66CF78627}" type="presOf" srcId="{8426C9F7-85FC-4B6D-AB77-924EFA98C364}" destId="{C77ECA51-351F-4138-B494-31E25DCAC3B2}" srcOrd="0" destOrd="0" presId="urn:microsoft.com/office/officeart/2009/layout/ReverseList"/>
    <dgm:cxn modelId="{0CB08FFB-6496-4360-B41B-DC0B682B6DDF}" type="presParOf" srcId="{6F48B963-F1DF-4049-A837-6127B355BB02}" destId="{C77ECA51-351F-4138-B494-31E25DCAC3B2}" srcOrd="0" destOrd="0" presId="urn:microsoft.com/office/officeart/2009/layout/ReverseList"/>
    <dgm:cxn modelId="{1799D236-2490-40D7-A0E1-CC104E69307F}" type="presParOf" srcId="{6F48B963-F1DF-4049-A837-6127B355BB02}" destId="{49711939-5F0A-4A45-B437-108DDE7EE55A}" srcOrd="1" destOrd="0" presId="urn:microsoft.com/office/officeart/2009/layout/ReverseList"/>
    <dgm:cxn modelId="{6675DCC1-606D-4397-B018-CD40A26F0C1D}" type="presParOf" srcId="{6F48B963-F1DF-4049-A837-6127B355BB02}" destId="{1B1B397F-1F8D-47C7-8D31-05CD11448E72}" srcOrd="2" destOrd="0" presId="urn:microsoft.com/office/officeart/2009/layout/ReverseList"/>
    <dgm:cxn modelId="{DD5645AD-6850-469D-AD95-5AB84BF2934B}" type="presParOf" srcId="{6F48B963-F1DF-4049-A837-6127B355BB02}" destId="{53F474DE-2C01-4959-A339-AF3E29B6E986}" srcOrd="3" destOrd="0" presId="urn:microsoft.com/office/officeart/2009/layout/ReverseList"/>
    <dgm:cxn modelId="{2945EBB3-C24A-47EF-87D0-89D74BC51D1C}" type="presParOf" srcId="{6F48B963-F1DF-4049-A837-6127B355BB02}" destId="{6C470A58-D1D5-4A41-B2EF-ACD254676E0E}" srcOrd="4" destOrd="0" presId="urn:microsoft.com/office/officeart/2009/layout/ReverseList"/>
    <dgm:cxn modelId="{D7C26B28-CFA4-498A-89AD-6122AC09E420}" type="presParOf" srcId="{6F48B963-F1DF-4049-A837-6127B355BB02}" destId="{CA2C572C-71AE-432E-A314-E848CE4CF5C9}" srcOrd="5" destOrd="0" presId="urn:microsoft.com/office/officeart/2009/layout/Reverse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54260453-F6AE-40AE-AE79-E49D38324292}" type="doc">
      <dgm:prSet loTypeId="urn:microsoft.com/office/officeart/2005/8/layout/process5" loCatId="process" qsTypeId="urn:microsoft.com/office/officeart/2005/8/quickstyle/simple1" qsCatId="simple" csTypeId="urn:microsoft.com/office/officeart/2005/8/colors/accent1_2" csCatId="accent1" phldr="1"/>
      <dgm:spPr/>
      <dgm:t>
        <a:bodyPr/>
        <a:lstStyle/>
        <a:p>
          <a:endParaRPr lang="zh-TW" altLang="en-US"/>
        </a:p>
      </dgm:t>
    </dgm:pt>
    <dgm:pt modelId="{EB2AAE4D-8B71-4F8F-B4FA-4A13B9C9AB6A}">
      <dgm:prSet phldrT="[文字]"/>
      <dgm:spPr/>
      <dgm:t>
        <a:bodyPr/>
        <a:lstStyle/>
        <a:p>
          <a:r>
            <a:rPr lang="zh-TW" altLang="en-US" dirty="0"/>
            <a:t>找出自己重視的生活價值（</a:t>
          </a:r>
          <a:r>
            <a:rPr lang="en-US" altLang="zh-TW" dirty="0"/>
            <a:t>p.11</a:t>
          </a:r>
          <a:r>
            <a:rPr lang="zh-TW" altLang="en-US" dirty="0"/>
            <a:t>）</a:t>
          </a:r>
        </a:p>
      </dgm:t>
    </dgm:pt>
    <dgm:pt modelId="{76F612AF-5A04-4FC3-92F1-DD12D8C40247}" type="parTrans" cxnId="{572B13C2-EE8C-4124-B5E5-4C78F88588A2}">
      <dgm:prSet/>
      <dgm:spPr/>
      <dgm:t>
        <a:bodyPr/>
        <a:lstStyle/>
        <a:p>
          <a:endParaRPr lang="zh-TW" altLang="en-US"/>
        </a:p>
      </dgm:t>
    </dgm:pt>
    <dgm:pt modelId="{1CCFF8D1-2F92-430E-9B27-5711BAFC94C6}" type="sibTrans" cxnId="{572B13C2-EE8C-4124-B5E5-4C78F88588A2}">
      <dgm:prSet/>
      <dgm:spPr/>
      <dgm:t>
        <a:bodyPr/>
        <a:lstStyle/>
        <a:p>
          <a:endParaRPr lang="zh-TW" altLang="en-US"/>
        </a:p>
      </dgm:t>
    </dgm:pt>
    <dgm:pt modelId="{9B23E675-BA35-434D-B573-EA9972900692}">
      <dgm:prSet phldrT="[文字]"/>
      <dgm:spPr/>
      <dgm:t>
        <a:bodyPr/>
        <a:lstStyle/>
        <a:p>
          <a:r>
            <a:rPr lang="zh-TW" altLang="en-US" dirty="0"/>
            <a:t>喜歡且可行的生涯選項（</a:t>
          </a:r>
          <a:r>
            <a:rPr lang="en-US" altLang="zh-TW" dirty="0"/>
            <a:t>p.14</a:t>
          </a:r>
          <a:r>
            <a:rPr lang="zh-TW" altLang="en-US" dirty="0"/>
            <a:t>）</a:t>
          </a:r>
        </a:p>
      </dgm:t>
    </dgm:pt>
    <dgm:pt modelId="{526F47D6-DFE4-475F-BEC1-1DBC097E4292}" type="parTrans" cxnId="{8A001CCA-4D13-403B-8A07-0CA292D8A01E}">
      <dgm:prSet/>
      <dgm:spPr/>
      <dgm:t>
        <a:bodyPr/>
        <a:lstStyle/>
        <a:p>
          <a:endParaRPr lang="zh-TW" altLang="en-US"/>
        </a:p>
      </dgm:t>
    </dgm:pt>
    <dgm:pt modelId="{49FEEDE9-C1DD-41CA-8539-145399D87D7D}" type="sibTrans" cxnId="{8A001CCA-4D13-403B-8A07-0CA292D8A01E}">
      <dgm:prSet/>
      <dgm:spPr/>
      <dgm:t>
        <a:bodyPr/>
        <a:lstStyle/>
        <a:p>
          <a:endParaRPr lang="zh-TW" altLang="en-US"/>
        </a:p>
      </dgm:t>
    </dgm:pt>
    <dgm:pt modelId="{EDBD74E0-C412-4EB0-9992-A9A2D2BD76CB}">
      <dgm:prSet phldrT="[文字]"/>
      <dgm:spPr/>
      <dgm:t>
        <a:bodyPr/>
        <a:lstStyle/>
        <a:p>
          <a:r>
            <a:rPr lang="zh-TW" altLang="en-US" dirty="0"/>
            <a:t>評估影響自己安排生涯的某些條件</a:t>
          </a:r>
        </a:p>
      </dgm:t>
    </dgm:pt>
    <dgm:pt modelId="{F7B48FF2-84C9-454C-9D43-530045F05179}" type="parTrans" cxnId="{B5ACB804-E805-4640-B051-F9B4042669C1}">
      <dgm:prSet/>
      <dgm:spPr/>
      <dgm:t>
        <a:bodyPr/>
        <a:lstStyle/>
        <a:p>
          <a:endParaRPr lang="zh-TW" altLang="en-US"/>
        </a:p>
      </dgm:t>
    </dgm:pt>
    <dgm:pt modelId="{C828949D-9FA1-4887-8A91-6177DFAC2BE7}" type="sibTrans" cxnId="{B5ACB804-E805-4640-B051-F9B4042669C1}">
      <dgm:prSet/>
      <dgm:spPr/>
      <dgm:t>
        <a:bodyPr/>
        <a:lstStyle/>
        <a:p>
          <a:endParaRPr lang="zh-TW" altLang="en-US"/>
        </a:p>
      </dgm:t>
    </dgm:pt>
    <dgm:pt modelId="{B8A3DFA4-772F-4479-A2CB-9BEDA11795A6}">
      <dgm:prSet phldrT="[文字]"/>
      <dgm:spPr/>
      <dgm:t>
        <a:bodyPr/>
        <a:lstStyle/>
        <a:p>
          <a:r>
            <a:rPr lang="zh-TW" altLang="en-US" dirty="0"/>
            <a:t>資源的獲取與協商</a:t>
          </a:r>
        </a:p>
      </dgm:t>
    </dgm:pt>
    <dgm:pt modelId="{EBEB822F-25DE-45E5-BE08-90A49A00AEC7}" type="parTrans" cxnId="{3AB6FE6B-E2C5-4E11-A120-D2223F47F626}">
      <dgm:prSet/>
      <dgm:spPr/>
      <dgm:t>
        <a:bodyPr/>
        <a:lstStyle/>
        <a:p>
          <a:endParaRPr lang="zh-TW" altLang="en-US"/>
        </a:p>
      </dgm:t>
    </dgm:pt>
    <dgm:pt modelId="{103D5555-3395-4A4F-8D0E-59561683CFA5}" type="sibTrans" cxnId="{3AB6FE6B-E2C5-4E11-A120-D2223F47F626}">
      <dgm:prSet/>
      <dgm:spPr/>
      <dgm:t>
        <a:bodyPr/>
        <a:lstStyle/>
        <a:p>
          <a:endParaRPr lang="zh-TW" altLang="en-US"/>
        </a:p>
      </dgm:t>
    </dgm:pt>
    <dgm:pt modelId="{2EE53A23-B355-439F-B34C-5E203E5F48A9}">
      <dgm:prSet phldrT="[文字]"/>
      <dgm:spPr/>
      <dgm:t>
        <a:bodyPr/>
        <a:lstStyle/>
        <a:p>
          <a:r>
            <a:rPr lang="zh-TW" altLang="en-US" dirty="0"/>
            <a:t>彈性的生涯計劃</a:t>
          </a:r>
        </a:p>
      </dgm:t>
    </dgm:pt>
    <dgm:pt modelId="{F0B4DAC5-D700-40DD-A941-3691DE79FC7A}" type="parTrans" cxnId="{07662884-D3E9-4EB5-BB36-0BC4C7F1D79B}">
      <dgm:prSet/>
      <dgm:spPr/>
      <dgm:t>
        <a:bodyPr/>
        <a:lstStyle/>
        <a:p>
          <a:endParaRPr lang="zh-TW" altLang="en-US"/>
        </a:p>
      </dgm:t>
    </dgm:pt>
    <dgm:pt modelId="{F3BE3CCF-D402-43FC-AF2C-E53F7008B474}" type="sibTrans" cxnId="{07662884-D3E9-4EB5-BB36-0BC4C7F1D79B}">
      <dgm:prSet/>
      <dgm:spPr/>
      <dgm:t>
        <a:bodyPr/>
        <a:lstStyle/>
        <a:p>
          <a:endParaRPr lang="zh-TW" altLang="en-US"/>
        </a:p>
      </dgm:t>
    </dgm:pt>
    <dgm:pt modelId="{478815D4-EBB4-43C6-800E-CDB3B68CFDAF}" type="pres">
      <dgm:prSet presAssocID="{54260453-F6AE-40AE-AE79-E49D38324292}" presName="diagram" presStyleCnt="0">
        <dgm:presLayoutVars>
          <dgm:dir/>
          <dgm:resizeHandles val="exact"/>
        </dgm:presLayoutVars>
      </dgm:prSet>
      <dgm:spPr/>
    </dgm:pt>
    <dgm:pt modelId="{D16398C6-D3AC-4603-AA4F-5A9D90C239D3}" type="pres">
      <dgm:prSet presAssocID="{EB2AAE4D-8B71-4F8F-B4FA-4A13B9C9AB6A}" presName="node" presStyleLbl="node1" presStyleIdx="0" presStyleCnt="5" custScaleX="116763" custScaleY="31467" custLinFactNeighborX="-60702" custLinFactNeighborY="29163">
        <dgm:presLayoutVars>
          <dgm:bulletEnabled val="1"/>
        </dgm:presLayoutVars>
      </dgm:prSet>
      <dgm:spPr/>
    </dgm:pt>
    <dgm:pt modelId="{886D51BD-6E33-487A-9314-C85224884D3B}" type="pres">
      <dgm:prSet presAssocID="{1CCFF8D1-2F92-430E-9B27-5711BAFC94C6}" presName="sibTrans" presStyleLbl="sibTrans2D1" presStyleIdx="0" presStyleCnt="4" custAng="21476851"/>
      <dgm:spPr/>
    </dgm:pt>
    <dgm:pt modelId="{C6B710CD-A5F3-4833-A9F9-50AC50F1ED25}" type="pres">
      <dgm:prSet presAssocID="{1CCFF8D1-2F92-430E-9B27-5711BAFC94C6}" presName="connectorText" presStyleLbl="sibTrans2D1" presStyleIdx="0" presStyleCnt="4"/>
      <dgm:spPr/>
    </dgm:pt>
    <dgm:pt modelId="{42F4E449-2DAE-45A3-BAD7-FAD8A97B0152}" type="pres">
      <dgm:prSet presAssocID="{9B23E675-BA35-434D-B573-EA9972900692}" presName="node" presStyleLbl="node1" presStyleIdx="1" presStyleCnt="5" custScaleX="114409" custScaleY="28111" custLinFactNeighborX="-63056" custLinFactNeighborY="-24100">
        <dgm:presLayoutVars>
          <dgm:bulletEnabled val="1"/>
        </dgm:presLayoutVars>
      </dgm:prSet>
      <dgm:spPr/>
    </dgm:pt>
    <dgm:pt modelId="{6375ED8B-DAF6-4697-929A-C4E28830F468}" type="pres">
      <dgm:prSet presAssocID="{49FEEDE9-C1DD-41CA-8539-145399D87D7D}" presName="sibTrans" presStyleLbl="sibTrans2D1" presStyleIdx="1" presStyleCnt="4"/>
      <dgm:spPr/>
    </dgm:pt>
    <dgm:pt modelId="{43A81157-0057-4DAD-9758-0FC12E8DBFA5}" type="pres">
      <dgm:prSet presAssocID="{49FEEDE9-C1DD-41CA-8539-145399D87D7D}" presName="connectorText" presStyleLbl="sibTrans2D1" presStyleIdx="1" presStyleCnt="4"/>
      <dgm:spPr/>
    </dgm:pt>
    <dgm:pt modelId="{441FDE40-2F02-4702-B9C3-99ED54D11C15}" type="pres">
      <dgm:prSet presAssocID="{EDBD74E0-C412-4EB0-9992-A9A2D2BD76CB}" presName="node" presStyleLbl="node1" presStyleIdx="2" presStyleCnt="5" custScaleX="113992" custScaleY="26563" custLinFactNeighborX="-63056" custLinFactNeighborY="-82926">
        <dgm:presLayoutVars>
          <dgm:bulletEnabled val="1"/>
        </dgm:presLayoutVars>
      </dgm:prSet>
      <dgm:spPr/>
    </dgm:pt>
    <dgm:pt modelId="{087FD860-2D53-416C-B36A-36749620D5F2}" type="pres">
      <dgm:prSet presAssocID="{C828949D-9FA1-4887-8A91-6177DFAC2BE7}" presName="sibTrans" presStyleLbl="sibTrans2D1" presStyleIdx="2" presStyleCnt="4" custAng="93992"/>
      <dgm:spPr/>
    </dgm:pt>
    <dgm:pt modelId="{5DED3A9A-AD68-4FE7-AE8A-93342DC6EEA0}" type="pres">
      <dgm:prSet presAssocID="{C828949D-9FA1-4887-8A91-6177DFAC2BE7}" presName="connectorText" presStyleLbl="sibTrans2D1" presStyleIdx="2" presStyleCnt="4"/>
      <dgm:spPr/>
    </dgm:pt>
    <dgm:pt modelId="{2AAA0924-FFD3-4778-8B2B-E15E37F18CDF}" type="pres">
      <dgm:prSet presAssocID="{B8A3DFA4-772F-4479-A2CB-9BEDA11795A6}" presName="node" presStyleLbl="node1" presStyleIdx="3" presStyleCnt="5" custScaleX="81070" custScaleY="26577" custLinFactX="-39150" custLinFactNeighborX="-100000" custLinFactNeighborY="-32922">
        <dgm:presLayoutVars>
          <dgm:bulletEnabled val="1"/>
        </dgm:presLayoutVars>
      </dgm:prSet>
      <dgm:spPr/>
    </dgm:pt>
    <dgm:pt modelId="{C74F8D8F-4A20-4B56-A7F7-F2A273D2B44A}" type="pres">
      <dgm:prSet presAssocID="{103D5555-3395-4A4F-8D0E-59561683CFA5}" presName="sibTrans" presStyleLbl="sibTrans2D1" presStyleIdx="3" presStyleCnt="4"/>
      <dgm:spPr/>
    </dgm:pt>
    <dgm:pt modelId="{BDFEEA7C-ACD9-4480-A6C5-0E8A497566AF}" type="pres">
      <dgm:prSet presAssocID="{103D5555-3395-4A4F-8D0E-59561683CFA5}" presName="connectorText" presStyleLbl="sibTrans2D1" presStyleIdx="3" presStyleCnt="4"/>
      <dgm:spPr/>
    </dgm:pt>
    <dgm:pt modelId="{AC8A8CAE-93BD-40AE-A098-BBE6BF3E6797}" type="pres">
      <dgm:prSet presAssocID="{2EE53A23-B355-439F-B34C-5E203E5F48A9}" presName="node" presStyleLbl="node1" presStyleIdx="4" presStyleCnt="5" custScaleX="52954" custScaleY="29724" custLinFactX="-52955" custLinFactNeighborX="-100000" custLinFactNeighborY="-78492">
        <dgm:presLayoutVars>
          <dgm:bulletEnabled val="1"/>
        </dgm:presLayoutVars>
      </dgm:prSet>
      <dgm:spPr/>
    </dgm:pt>
  </dgm:ptLst>
  <dgm:cxnLst>
    <dgm:cxn modelId="{B5ACB804-E805-4640-B051-F9B4042669C1}" srcId="{54260453-F6AE-40AE-AE79-E49D38324292}" destId="{EDBD74E0-C412-4EB0-9992-A9A2D2BD76CB}" srcOrd="2" destOrd="0" parTransId="{F7B48FF2-84C9-454C-9D43-530045F05179}" sibTransId="{C828949D-9FA1-4887-8A91-6177DFAC2BE7}"/>
    <dgm:cxn modelId="{128DE608-3F73-41B5-AE49-3B0D51FC18D3}" type="presOf" srcId="{EB2AAE4D-8B71-4F8F-B4FA-4A13B9C9AB6A}" destId="{D16398C6-D3AC-4603-AA4F-5A9D90C239D3}" srcOrd="0" destOrd="0" presId="urn:microsoft.com/office/officeart/2005/8/layout/process5"/>
    <dgm:cxn modelId="{C8A0B626-48BD-49AF-8BFF-67E03FB3D39B}" type="presOf" srcId="{9B23E675-BA35-434D-B573-EA9972900692}" destId="{42F4E449-2DAE-45A3-BAD7-FAD8A97B0152}" srcOrd="0" destOrd="0" presId="urn:microsoft.com/office/officeart/2005/8/layout/process5"/>
    <dgm:cxn modelId="{FF69A645-0F51-4569-8481-DC8EB0909722}" type="presOf" srcId="{C828949D-9FA1-4887-8A91-6177DFAC2BE7}" destId="{5DED3A9A-AD68-4FE7-AE8A-93342DC6EEA0}" srcOrd="1" destOrd="0" presId="urn:microsoft.com/office/officeart/2005/8/layout/process5"/>
    <dgm:cxn modelId="{3AB6FE6B-E2C5-4E11-A120-D2223F47F626}" srcId="{54260453-F6AE-40AE-AE79-E49D38324292}" destId="{B8A3DFA4-772F-4479-A2CB-9BEDA11795A6}" srcOrd="3" destOrd="0" parTransId="{EBEB822F-25DE-45E5-BE08-90A49A00AEC7}" sibTransId="{103D5555-3395-4A4F-8D0E-59561683CFA5}"/>
    <dgm:cxn modelId="{07662884-D3E9-4EB5-BB36-0BC4C7F1D79B}" srcId="{54260453-F6AE-40AE-AE79-E49D38324292}" destId="{2EE53A23-B355-439F-B34C-5E203E5F48A9}" srcOrd="4" destOrd="0" parTransId="{F0B4DAC5-D700-40DD-A941-3691DE79FC7A}" sibTransId="{F3BE3CCF-D402-43FC-AF2C-E53F7008B474}"/>
    <dgm:cxn modelId="{29438589-87BA-4306-B8E0-46FF30DB4C2E}" type="presOf" srcId="{49FEEDE9-C1DD-41CA-8539-145399D87D7D}" destId="{6375ED8B-DAF6-4697-929A-C4E28830F468}" srcOrd="0" destOrd="0" presId="urn:microsoft.com/office/officeart/2005/8/layout/process5"/>
    <dgm:cxn modelId="{FE6B1E8F-CF36-4406-ACC9-6DEA857C9070}" type="presOf" srcId="{EDBD74E0-C412-4EB0-9992-A9A2D2BD76CB}" destId="{441FDE40-2F02-4702-B9C3-99ED54D11C15}" srcOrd="0" destOrd="0" presId="urn:microsoft.com/office/officeart/2005/8/layout/process5"/>
    <dgm:cxn modelId="{33B50CA0-E786-44E6-93E2-A716B41BB2F6}" type="presOf" srcId="{2EE53A23-B355-439F-B34C-5E203E5F48A9}" destId="{AC8A8CAE-93BD-40AE-A098-BBE6BF3E6797}" srcOrd="0" destOrd="0" presId="urn:microsoft.com/office/officeart/2005/8/layout/process5"/>
    <dgm:cxn modelId="{BDD15CB1-2142-410A-8021-75B36B13FEAE}" type="presOf" srcId="{103D5555-3395-4A4F-8D0E-59561683CFA5}" destId="{C74F8D8F-4A20-4B56-A7F7-F2A273D2B44A}" srcOrd="0" destOrd="0" presId="urn:microsoft.com/office/officeart/2005/8/layout/process5"/>
    <dgm:cxn modelId="{F3F18DB1-DB22-4126-B59C-F89FC122600A}" type="presOf" srcId="{49FEEDE9-C1DD-41CA-8539-145399D87D7D}" destId="{43A81157-0057-4DAD-9758-0FC12E8DBFA5}" srcOrd="1" destOrd="0" presId="urn:microsoft.com/office/officeart/2005/8/layout/process5"/>
    <dgm:cxn modelId="{CC51E6B9-9C12-4EBE-93B7-9E0C497D3D9A}" type="presOf" srcId="{54260453-F6AE-40AE-AE79-E49D38324292}" destId="{478815D4-EBB4-43C6-800E-CDB3B68CFDAF}" srcOrd="0" destOrd="0" presId="urn:microsoft.com/office/officeart/2005/8/layout/process5"/>
    <dgm:cxn modelId="{72CD06BE-679B-430B-96AE-79B101753DF5}" type="presOf" srcId="{1CCFF8D1-2F92-430E-9B27-5711BAFC94C6}" destId="{886D51BD-6E33-487A-9314-C85224884D3B}" srcOrd="0" destOrd="0" presId="urn:microsoft.com/office/officeart/2005/8/layout/process5"/>
    <dgm:cxn modelId="{572B13C2-EE8C-4124-B5E5-4C78F88588A2}" srcId="{54260453-F6AE-40AE-AE79-E49D38324292}" destId="{EB2AAE4D-8B71-4F8F-B4FA-4A13B9C9AB6A}" srcOrd="0" destOrd="0" parTransId="{76F612AF-5A04-4FC3-92F1-DD12D8C40247}" sibTransId="{1CCFF8D1-2F92-430E-9B27-5711BAFC94C6}"/>
    <dgm:cxn modelId="{8A001CCA-4D13-403B-8A07-0CA292D8A01E}" srcId="{54260453-F6AE-40AE-AE79-E49D38324292}" destId="{9B23E675-BA35-434D-B573-EA9972900692}" srcOrd="1" destOrd="0" parTransId="{526F47D6-DFE4-475F-BEC1-1DBC097E4292}" sibTransId="{49FEEDE9-C1DD-41CA-8539-145399D87D7D}"/>
    <dgm:cxn modelId="{ED278CD8-E1D6-46FF-93E0-545346A564D9}" type="presOf" srcId="{C828949D-9FA1-4887-8A91-6177DFAC2BE7}" destId="{087FD860-2D53-416C-B36A-36749620D5F2}" srcOrd="0" destOrd="0" presId="urn:microsoft.com/office/officeart/2005/8/layout/process5"/>
    <dgm:cxn modelId="{BDA369E6-B0C9-4B31-8A39-07965377C056}" type="presOf" srcId="{103D5555-3395-4A4F-8D0E-59561683CFA5}" destId="{BDFEEA7C-ACD9-4480-A6C5-0E8A497566AF}" srcOrd="1" destOrd="0" presId="urn:microsoft.com/office/officeart/2005/8/layout/process5"/>
    <dgm:cxn modelId="{EA9C23E8-3021-44CC-9BBA-5D1622D8723E}" type="presOf" srcId="{B8A3DFA4-772F-4479-A2CB-9BEDA11795A6}" destId="{2AAA0924-FFD3-4778-8B2B-E15E37F18CDF}" srcOrd="0" destOrd="0" presId="urn:microsoft.com/office/officeart/2005/8/layout/process5"/>
    <dgm:cxn modelId="{B6A6CDF8-E7CB-4343-AF95-DCDEFF2450DA}" type="presOf" srcId="{1CCFF8D1-2F92-430E-9B27-5711BAFC94C6}" destId="{C6B710CD-A5F3-4833-A9F9-50AC50F1ED25}" srcOrd="1" destOrd="0" presId="urn:microsoft.com/office/officeart/2005/8/layout/process5"/>
    <dgm:cxn modelId="{DBC30033-962C-4A16-AA0D-3F95E51061FF}" type="presParOf" srcId="{478815D4-EBB4-43C6-800E-CDB3B68CFDAF}" destId="{D16398C6-D3AC-4603-AA4F-5A9D90C239D3}" srcOrd="0" destOrd="0" presId="urn:microsoft.com/office/officeart/2005/8/layout/process5"/>
    <dgm:cxn modelId="{9D0B793D-B3A0-4D32-B1E7-91A3CE226C66}" type="presParOf" srcId="{478815D4-EBB4-43C6-800E-CDB3B68CFDAF}" destId="{886D51BD-6E33-487A-9314-C85224884D3B}" srcOrd="1" destOrd="0" presId="urn:microsoft.com/office/officeart/2005/8/layout/process5"/>
    <dgm:cxn modelId="{A904598F-26FB-435E-971E-57CAE9D67758}" type="presParOf" srcId="{886D51BD-6E33-487A-9314-C85224884D3B}" destId="{C6B710CD-A5F3-4833-A9F9-50AC50F1ED25}" srcOrd="0" destOrd="0" presId="urn:microsoft.com/office/officeart/2005/8/layout/process5"/>
    <dgm:cxn modelId="{F824D541-B85C-44B6-B282-03C9446DA90B}" type="presParOf" srcId="{478815D4-EBB4-43C6-800E-CDB3B68CFDAF}" destId="{42F4E449-2DAE-45A3-BAD7-FAD8A97B0152}" srcOrd="2" destOrd="0" presId="urn:microsoft.com/office/officeart/2005/8/layout/process5"/>
    <dgm:cxn modelId="{F9A1974D-B09D-4106-AFD5-C7F2C7E6B378}" type="presParOf" srcId="{478815D4-EBB4-43C6-800E-CDB3B68CFDAF}" destId="{6375ED8B-DAF6-4697-929A-C4E28830F468}" srcOrd="3" destOrd="0" presId="urn:microsoft.com/office/officeart/2005/8/layout/process5"/>
    <dgm:cxn modelId="{516696E8-1190-456D-9A42-392E88A4955C}" type="presParOf" srcId="{6375ED8B-DAF6-4697-929A-C4E28830F468}" destId="{43A81157-0057-4DAD-9758-0FC12E8DBFA5}" srcOrd="0" destOrd="0" presId="urn:microsoft.com/office/officeart/2005/8/layout/process5"/>
    <dgm:cxn modelId="{954F4BD1-3C73-43C3-B82B-281BA7C4BF8F}" type="presParOf" srcId="{478815D4-EBB4-43C6-800E-CDB3B68CFDAF}" destId="{441FDE40-2F02-4702-B9C3-99ED54D11C15}" srcOrd="4" destOrd="0" presId="urn:microsoft.com/office/officeart/2005/8/layout/process5"/>
    <dgm:cxn modelId="{5B2656DF-3900-4665-BC36-12758A54EDCB}" type="presParOf" srcId="{478815D4-EBB4-43C6-800E-CDB3B68CFDAF}" destId="{087FD860-2D53-416C-B36A-36749620D5F2}" srcOrd="5" destOrd="0" presId="urn:microsoft.com/office/officeart/2005/8/layout/process5"/>
    <dgm:cxn modelId="{4E6849CA-BCEF-4594-B166-3A92D71A7A13}" type="presParOf" srcId="{087FD860-2D53-416C-B36A-36749620D5F2}" destId="{5DED3A9A-AD68-4FE7-AE8A-93342DC6EEA0}" srcOrd="0" destOrd="0" presId="urn:microsoft.com/office/officeart/2005/8/layout/process5"/>
    <dgm:cxn modelId="{4B726873-2AED-4E67-9420-CE279E8087E9}" type="presParOf" srcId="{478815D4-EBB4-43C6-800E-CDB3B68CFDAF}" destId="{2AAA0924-FFD3-4778-8B2B-E15E37F18CDF}" srcOrd="6" destOrd="0" presId="urn:microsoft.com/office/officeart/2005/8/layout/process5"/>
    <dgm:cxn modelId="{316F2AEB-05A3-41E5-BFC4-8C77E1E37ECE}" type="presParOf" srcId="{478815D4-EBB4-43C6-800E-CDB3B68CFDAF}" destId="{C74F8D8F-4A20-4B56-A7F7-F2A273D2B44A}" srcOrd="7" destOrd="0" presId="urn:microsoft.com/office/officeart/2005/8/layout/process5"/>
    <dgm:cxn modelId="{6DA5FE25-0448-44F0-8313-7C1FA1C0C532}" type="presParOf" srcId="{C74F8D8F-4A20-4B56-A7F7-F2A273D2B44A}" destId="{BDFEEA7C-ACD9-4480-A6C5-0E8A497566AF}" srcOrd="0" destOrd="0" presId="urn:microsoft.com/office/officeart/2005/8/layout/process5"/>
    <dgm:cxn modelId="{D1842771-C361-414C-8633-CE16E7B9E341}" type="presParOf" srcId="{478815D4-EBB4-43C6-800E-CDB3B68CFDAF}" destId="{AC8A8CAE-93BD-40AE-A098-BBE6BF3E6797}" srcOrd="8" destOrd="0" presId="urn:microsoft.com/office/officeart/2005/8/layout/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E2986EF5-68F1-467E-ABC7-1D8C68537497}" type="doc">
      <dgm:prSet loTypeId="urn:microsoft.com/office/officeart/2008/layout/HorizontalMultiLevelHierarchy" loCatId="hierarchy" qsTypeId="urn:microsoft.com/office/officeart/2005/8/quickstyle/simple4" qsCatId="simple" csTypeId="urn:microsoft.com/office/officeart/2005/8/colors/colorful2" csCatId="colorful" phldr="1"/>
      <dgm:spPr/>
      <dgm:t>
        <a:bodyPr/>
        <a:lstStyle/>
        <a:p>
          <a:endParaRPr lang="zh-TW" altLang="en-US"/>
        </a:p>
      </dgm:t>
    </dgm:pt>
    <dgm:pt modelId="{8B624BAE-EAE6-4F48-AA09-2FEE1736FFE7}">
      <dgm:prSet phldrT="[文字]"/>
      <dgm:spPr/>
      <dgm:t>
        <a:bodyPr vert="vert"/>
        <a:lstStyle/>
        <a:p>
          <a:r>
            <a:rPr lang="zh-TW" altLang="en-US" dirty="0"/>
            <a:t>影響生涯的條件</a:t>
          </a:r>
        </a:p>
      </dgm:t>
    </dgm:pt>
    <dgm:pt modelId="{3976E3A3-7AE8-459B-ADC0-4BD22AB61303}" type="parTrans" cxnId="{AADCFC63-EB3E-4710-93D4-7B28608D4381}">
      <dgm:prSet/>
      <dgm:spPr/>
      <dgm:t>
        <a:bodyPr/>
        <a:lstStyle/>
        <a:p>
          <a:endParaRPr lang="zh-TW" altLang="en-US"/>
        </a:p>
      </dgm:t>
    </dgm:pt>
    <dgm:pt modelId="{E47BC0BD-9638-4E41-8CD6-2FB2B571DDB7}" type="sibTrans" cxnId="{AADCFC63-EB3E-4710-93D4-7B28608D4381}">
      <dgm:prSet/>
      <dgm:spPr/>
      <dgm:t>
        <a:bodyPr/>
        <a:lstStyle/>
        <a:p>
          <a:endParaRPr lang="zh-TW" altLang="en-US"/>
        </a:p>
      </dgm:t>
    </dgm:pt>
    <dgm:pt modelId="{8B1D623C-9E98-4AE9-9891-419BD1E44BA3}">
      <dgm:prSet phldrT="[文字]" custT="1"/>
      <dgm:spPr/>
      <dgm:t>
        <a:bodyPr/>
        <a:lstStyle/>
        <a:p>
          <a:r>
            <a:rPr lang="zh-TW" altLang="en-US" sz="2000" dirty="0"/>
            <a:t>興趣與動機</a:t>
          </a:r>
        </a:p>
      </dgm:t>
    </dgm:pt>
    <dgm:pt modelId="{2DB82C6F-5B90-4634-A4A5-33E87825F5BA}" type="parTrans" cxnId="{566CD51C-6713-4C9A-8EB2-8C41DCE28882}">
      <dgm:prSet/>
      <dgm:spPr/>
      <dgm:t>
        <a:bodyPr/>
        <a:lstStyle/>
        <a:p>
          <a:endParaRPr lang="zh-TW" altLang="en-US"/>
        </a:p>
      </dgm:t>
    </dgm:pt>
    <dgm:pt modelId="{4EA9F2D0-B3DD-4C1B-8231-A6DE65079E80}" type="sibTrans" cxnId="{566CD51C-6713-4C9A-8EB2-8C41DCE28882}">
      <dgm:prSet/>
      <dgm:spPr/>
      <dgm:t>
        <a:bodyPr/>
        <a:lstStyle/>
        <a:p>
          <a:endParaRPr lang="zh-TW" altLang="en-US"/>
        </a:p>
      </dgm:t>
    </dgm:pt>
    <dgm:pt modelId="{BB9DED7A-E5E2-4251-8CC5-EE92CB48D62C}">
      <dgm:prSet phldrT="[文字]" custT="1"/>
      <dgm:spPr/>
      <dgm:t>
        <a:bodyPr/>
        <a:lstStyle/>
        <a:p>
          <a:r>
            <a:rPr lang="zh-TW" altLang="en-US" sz="2000" dirty="0"/>
            <a:t>能力與學科表現</a:t>
          </a:r>
        </a:p>
      </dgm:t>
    </dgm:pt>
    <dgm:pt modelId="{EF7B227B-9FAD-4AC7-912F-BA70744B7B7F}" type="parTrans" cxnId="{8AB19DAE-D0A5-4C34-8516-734849A66E46}">
      <dgm:prSet/>
      <dgm:spPr/>
      <dgm:t>
        <a:bodyPr/>
        <a:lstStyle/>
        <a:p>
          <a:endParaRPr lang="zh-TW" altLang="en-US"/>
        </a:p>
      </dgm:t>
    </dgm:pt>
    <dgm:pt modelId="{DC0F2252-523F-485A-AE10-30F59C6CD9E5}" type="sibTrans" cxnId="{8AB19DAE-D0A5-4C34-8516-734849A66E46}">
      <dgm:prSet/>
      <dgm:spPr/>
      <dgm:t>
        <a:bodyPr/>
        <a:lstStyle/>
        <a:p>
          <a:endParaRPr lang="zh-TW" altLang="en-US"/>
        </a:p>
      </dgm:t>
    </dgm:pt>
    <dgm:pt modelId="{00920360-6BDA-4DAD-9045-F0F8B3BA423A}">
      <dgm:prSet phldrT="[文字]" custT="1"/>
      <dgm:spPr/>
      <dgm:t>
        <a:bodyPr/>
        <a:lstStyle/>
        <a:p>
          <a:r>
            <a:rPr lang="zh-TW" altLang="en-US" sz="2000" dirty="0"/>
            <a:t>性格與價值觀</a:t>
          </a:r>
        </a:p>
      </dgm:t>
    </dgm:pt>
    <dgm:pt modelId="{14C24341-0E3D-4757-B9B7-8548A2610301}" type="parTrans" cxnId="{E541683F-471E-4D46-BEED-F65775676D90}">
      <dgm:prSet/>
      <dgm:spPr/>
      <dgm:t>
        <a:bodyPr/>
        <a:lstStyle/>
        <a:p>
          <a:endParaRPr lang="zh-TW" altLang="en-US"/>
        </a:p>
      </dgm:t>
    </dgm:pt>
    <dgm:pt modelId="{FC568AC4-DD0F-41CB-8DA3-D00C7735C236}" type="sibTrans" cxnId="{E541683F-471E-4D46-BEED-F65775676D90}">
      <dgm:prSet/>
      <dgm:spPr/>
      <dgm:t>
        <a:bodyPr/>
        <a:lstStyle/>
        <a:p>
          <a:endParaRPr lang="zh-TW" altLang="en-US"/>
        </a:p>
      </dgm:t>
    </dgm:pt>
    <dgm:pt modelId="{A46AE2B7-8BAB-4B52-B018-2B21C8F5A147}">
      <dgm:prSet phldrT="[文字]" custT="1"/>
      <dgm:spPr/>
      <dgm:t>
        <a:bodyPr/>
        <a:lstStyle/>
        <a:p>
          <a:r>
            <a:rPr lang="zh-TW" altLang="en-US" sz="2000" dirty="0"/>
            <a:t>家庭或經濟</a:t>
          </a:r>
        </a:p>
      </dgm:t>
    </dgm:pt>
    <dgm:pt modelId="{1CCF6232-59A6-4EED-B23E-572538E22443}" type="parTrans" cxnId="{DEA6DB41-656D-4181-8745-F8844E9DE3A8}">
      <dgm:prSet/>
      <dgm:spPr/>
      <dgm:t>
        <a:bodyPr/>
        <a:lstStyle/>
        <a:p>
          <a:endParaRPr lang="zh-TW" altLang="en-US"/>
        </a:p>
      </dgm:t>
    </dgm:pt>
    <dgm:pt modelId="{BE63A18C-5CAD-4C7F-A1BF-3E6C93D1EC22}" type="sibTrans" cxnId="{DEA6DB41-656D-4181-8745-F8844E9DE3A8}">
      <dgm:prSet/>
      <dgm:spPr/>
      <dgm:t>
        <a:bodyPr/>
        <a:lstStyle/>
        <a:p>
          <a:endParaRPr lang="zh-TW" altLang="en-US"/>
        </a:p>
      </dgm:t>
    </dgm:pt>
    <dgm:pt modelId="{30F429B9-64D1-4E31-842B-30B77129D89A}" type="pres">
      <dgm:prSet presAssocID="{E2986EF5-68F1-467E-ABC7-1D8C68537497}" presName="Name0" presStyleCnt="0">
        <dgm:presLayoutVars>
          <dgm:chPref val="1"/>
          <dgm:dir/>
          <dgm:animOne val="branch"/>
          <dgm:animLvl val="lvl"/>
          <dgm:resizeHandles val="exact"/>
        </dgm:presLayoutVars>
      </dgm:prSet>
      <dgm:spPr/>
    </dgm:pt>
    <dgm:pt modelId="{2000F412-32AB-4062-9535-5B5793EF5F49}" type="pres">
      <dgm:prSet presAssocID="{8B624BAE-EAE6-4F48-AA09-2FEE1736FFE7}" presName="root1" presStyleCnt="0"/>
      <dgm:spPr/>
    </dgm:pt>
    <dgm:pt modelId="{418DFC15-68B3-4C9D-A111-F768B7070EB5}" type="pres">
      <dgm:prSet presAssocID="{8B624BAE-EAE6-4F48-AA09-2FEE1736FFE7}" presName="LevelOneTextNode" presStyleLbl="node0" presStyleIdx="0" presStyleCnt="1" custScaleY="114031">
        <dgm:presLayoutVars>
          <dgm:chPref val="3"/>
        </dgm:presLayoutVars>
      </dgm:prSet>
      <dgm:spPr/>
    </dgm:pt>
    <dgm:pt modelId="{0E2BFF87-09CA-4C6B-9F3F-F013FF3E8FA2}" type="pres">
      <dgm:prSet presAssocID="{8B624BAE-EAE6-4F48-AA09-2FEE1736FFE7}" presName="level2hierChild" presStyleCnt="0"/>
      <dgm:spPr/>
    </dgm:pt>
    <dgm:pt modelId="{DE07C454-5897-4E9B-B9BB-255BDDCC4275}" type="pres">
      <dgm:prSet presAssocID="{2DB82C6F-5B90-4634-A4A5-33E87825F5BA}" presName="conn2-1" presStyleLbl="parChTrans1D2" presStyleIdx="0" presStyleCnt="4"/>
      <dgm:spPr/>
    </dgm:pt>
    <dgm:pt modelId="{47FCAB9E-2CD1-4A6D-9FDC-64E2937399F1}" type="pres">
      <dgm:prSet presAssocID="{2DB82C6F-5B90-4634-A4A5-33E87825F5BA}" presName="connTx" presStyleLbl="parChTrans1D2" presStyleIdx="0" presStyleCnt="4"/>
      <dgm:spPr/>
    </dgm:pt>
    <dgm:pt modelId="{AB14B992-A42C-4C0B-B5DA-787B1386BD72}" type="pres">
      <dgm:prSet presAssocID="{8B1D623C-9E98-4AE9-9891-419BD1E44BA3}" presName="root2" presStyleCnt="0"/>
      <dgm:spPr/>
    </dgm:pt>
    <dgm:pt modelId="{ED7FD991-196D-46A5-A530-692FCB7CF8E6}" type="pres">
      <dgm:prSet presAssocID="{8B1D623C-9E98-4AE9-9891-419BD1E44BA3}" presName="LevelTwoTextNode" presStyleLbl="node2" presStyleIdx="0" presStyleCnt="4" custLinFactNeighborX="-165" custLinFactNeighborY="-57567">
        <dgm:presLayoutVars>
          <dgm:chPref val="3"/>
        </dgm:presLayoutVars>
      </dgm:prSet>
      <dgm:spPr/>
    </dgm:pt>
    <dgm:pt modelId="{16590F5D-8C2B-4161-B234-690690E7AAAF}" type="pres">
      <dgm:prSet presAssocID="{8B1D623C-9E98-4AE9-9891-419BD1E44BA3}" presName="level3hierChild" presStyleCnt="0"/>
      <dgm:spPr/>
    </dgm:pt>
    <dgm:pt modelId="{E18FA348-2C5C-4263-ACDD-A7FC74015608}" type="pres">
      <dgm:prSet presAssocID="{EF7B227B-9FAD-4AC7-912F-BA70744B7B7F}" presName="conn2-1" presStyleLbl="parChTrans1D2" presStyleIdx="1" presStyleCnt="4"/>
      <dgm:spPr/>
    </dgm:pt>
    <dgm:pt modelId="{4F90F5E1-099A-4B00-93E8-25C25E1BBE39}" type="pres">
      <dgm:prSet presAssocID="{EF7B227B-9FAD-4AC7-912F-BA70744B7B7F}" presName="connTx" presStyleLbl="parChTrans1D2" presStyleIdx="1" presStyleCnt="4"/>
      <dgm:spPr/>
    </dgm:pt>
    <dgm:pt modelId="{CDB6C2A3-7AC6-451F-9ED0-62435E5B4D2A}" type="pres">
      <dgm:prSet presAssocID="{BB9DED7A-E5E2-4251-8CC5-EE92CB48D62C}" presName="root2" presStyleCnt="0"/>
      <dgm:spPr/>
    </dgm:pt>
    <dgm:pt modelId="{7D55F2A5-F1FC-42EC-91D6-718A53F352C8}" type="pres">
      <dgm:prSet presAssocID="{BB9DED7A-E5E2-4251-8CC5-EE92CB48D62C}" presName="LevelTwoTextNode" presStyleLbl="node2" presStyleIdx="1" presStyleCnt="4" custLinFactNeighborX="-6" custLinFactNeighborY="-27511">
        <dgm:presLayoutVars>
          <dgm:chPref val="3"/>
        </dgm:presLayoutVars>
      </dgm:prSet>
      <dgm:spPr/>
    </dgm:pt>
    <dgm:pt modelId="{25F190F0-CF43-45AD-967E-18DEBB10DB33}" type="pres">
      <dgm:prSet presAssocID="{BB9DED7A-E5E2-4251-8CC5-EE92CB48D62C}" presName="level3hierChild" presStyleCnt="0"/>
      <dgm:spPr/>
    </dgm:pt>
    <dgm:pt modelId="{3758C71C-A56F-4233-8777-9B969FAF35A2}" type="pres">
      <dgm:prSet presAssocID="{14C24341-0E3D-4757-B9B7-8548A2610301}" presName="conn2-1" presStyleLbl="parChTrans1D2" presStyleIdx="2" presStyleCnt="4"/>
      <dgm:spPr/>
    </dgm:pt>
    <dgm:pt modelId="{8F37032B-3C1C-4510-BC2C-655298E1F04A}" type="pres">
      <dgm:prSet presAssocID="{14C24341-0E3D-4757-B9B7-8548A2610301}" presName="connTx" presStyleLbl="parChTrans1D2" presStyleIdx="2" presStyleCnt="4"/>
      <dgm:spPr/>
    </dgm:pt>
    <dgm:pt modelId="{D7E0A43C-470D-40F0-85A7-78C6CC574E99}" type="pres">
      <dgm:prSet presAssocID="{00920360-6BDA-4DAD-9045-F0F8B3BA423A}" presName="root2" presStyleCnt="0"/>
      <dgm:spPr/>
    </dgm:pt>
    <dgm:pt modelId="{FC6F7A61-5A09-45F2-A43C-FD0B7CC54C95}" type="pres">
      <dgm:prSet presAssocID="{00920360-6BDA-4DAD-9045-F0F8B3BA423A}" presName="LevelTwoTextNode" presStyleLbl="node2" presStyleIdx="2" presStyleCnt="4">
        <dgm:presLayoutVars>
          <dgm:chPref val="3"/>
        </dgm:presLayoutVars>
      </dgm:prSet>
      <dgm:spPr/>
    </dgm:pt>
    <dgm:pt modelId="{A74EAB60-429D-4A68-985D-573C3BEDDF53}" type="pres">
      <dgm:prSet presAssocID="{00920360-6BDA-4DAD-9045-F0F8B3BA423A}" presName="level3hierChild" presStyleCnt="0"/>
      <dgm:spPr/>
    </dgm:pt>
    <dgm:pt modelId="{AACBA00A-6A8D-4C56-B1A8-4899FA087EBF}" type="pres">
      <dgm:prSet presAssocID="{1CCF6232-59A6-4EED-B23E-572538E22443}" presName="conn2-1" presStyleLbl="parChTrans1D2" presStyleIdx="3" presStyleCnt="4"/>
      <dgm:spPr/>
    </dgm:pt>
    <dgm:pt modelId="{AEC15964-2341-48E0-9BBB-0CD3292E6CC0}" type="pres">
      <dgm:prSet presAssocID="{1CCF6232-59A6-4EED-B23E-572538E22443}" presName="connTx" presStyleLbl="parChTrans1D2" presStyleIdx="3" presStyleCnt="4"/>
      <dgm:spPr/>
    </dgm:pt>
    <dgm:pt modelId="{35132308-B501-4585-812D-1740C8D93820}" type="pres">
      <dgm:prSet presAssocID="{A46AE2B7-8BAB-4B52-B018-2B21C8F5A147}" presName="root2" presStyleCnt="0"/>
      <dgm:spPr/>
    </dgm:pt>
    <dgm:pt modelId="{1B1F5F2F-EC5E-4277-BFE3-9A9E4C952C11}" type="pres">
      <dgm:prSet presAssocID="{A46AE2B7-8BAB-4B52-B018-2B21C8F5A147}" presName="LevelTwoTextNode" presStyleLbl="node2" presStyleIdx="3" presStyleCnt="4" custLinFactNeighborX="-6" custLinFactNeighborY="26196">
        <dgm:presLayoutVars>
          <dgm:chPref val="3"/>
        </dgm:presLayoutVars>
      </dgm:prSet>
      <dgm:spPr/>
    </dgm:pt>
    <dgm:pt modelId="{41410B87-2891-4544-AFBE-43BF8BCAA875}" type="pres">
      <dgm:prSet presAssocID="{A46AE2B7-8BAB-4B52-B018-2B21C8F5A147}" presName="level3hierChild" presStyleCnt="0"/>
      <dgm:spPr/>
    </dgm:pt>
  </dgm:ptLst>
  <dgm:cxnLst>
    <dgm:cxn modelId="{F857130C-80DB-426F-80C4-F40D0D054187}" type="presOf" srcId="{A46AE2B7-8BAB-4B52-B018-2B21C8F5A147}" destId="{1B1F5F2F-EC5E-4277-BFE3-9A9E4C952C11}" srcOrd="0" destOrd="0" presId="urn:microsoft.com/office/officeart/2008/layout/HorizontalMultiLevelHierarchy"/>
    <dgm:cxn modelId="{566CD51C-6713-4C9A-8EB2-8C41DCE28882}" srcId="{8B624BAE-EAE6-4F48-AA09-2FEE1736FFE7}" destId="{8B1D623C-9E98-4AE9-9891-419BD1E44BA3}" srcOrd="0" destOrd="0" parTransId="{2DB82C6F-5B90-4634-A4A5-33E87825F5BA}" sibTransId="{4EA9F2D0-B3DD-4C1B-8231-A6DE65079E80}"/>
    <dgm:cxn modelId="{3E19EF35-58AA-49DD-BCF7-FCCCDF32D481}" type="presOf" srcId="{EF7B227B-9FAD-4AC7-912F-BA70744B7B7F}" destId="{4F90F5E1-099A-4B00-93E8-25C25E1BBE39}" srcOrd="1" destOrd="0" presId="urn:microsoft.com/office/officeart/2008/layout/HorizontalMultiLevelHierarchy"/>
    <dgm:cxn modelId="{E541683F-471E-4D46-BEED-F65775676D90}" srcId="{8B624BAE-EAE6-4F48-AA09-2FEE1736FFE7}" destId="{00920360-6BDA-4DAD-9045-F0F8B3BA423A}" srcOrd="2" destOrd="0" parTransId="{14C24341-0E3D-4757-B9B7-8548A2610301}" sibTransId="{FC568AC4-DD0F-41CB-8DA3-D00C7735C236}"/>
    <dgm:cxn modelId="{DEA6DB41-656D-4181-8745-F8844E9DE3A8}" srcId="{8B624BAE-EAE6-4F48-AA09-2FEE1736FFE7}" destId="{A46AE2B7-8BAB-4B52-B018-2B21C8F5A147}" srcOrd="3" destOrd="0" parTransId="{1CCF6232-59A6-4EED-B23E-572538E22443}" sibTransId="{BE63A18C-5CAD-4C7F-A1BF-3E6C93D1EC22}"/>
    <dgm:cxn modelId="{AADCFC63-EB3E-4710-93D4-7B28608D4381}" srcId="{E2986EF5-68F1-467E-ABC7-1D8C68537497}" destId="{8B624BAE-EAE6-4F48-AA09-2FEE1736FFE7}" srcOrd="0" destOrd="0" parTransId="{3976E3A3-7AE8-459B-ADC0-4BD22AB61303}" sibTransId="{E47BC0BD-9638-4E41-8CD6-2FB2B571DDB7}"/>
    <dgm:cxn modelId="{354A7747-536C-4EA2-A90F-1DB106C9334A}" type="presOf" srcId="{1CCF6232-59A6-4EED-B23E-572538E22443}" destId="{AACBA00A-6A8D-4C56-B1A8-4899FA087EBF}" srcOrd="0" destOrd="0" presId="urn:microsoft.com/office/officeart/2008/layout/HorizontalMultiLevelHierarchy"/>
    <dgm:cxn modelId="{31077A4A-AB83-483F-B965-F6A45D51D041}" type="presOf" srcId="{E2986EF5-68F1-467E-ABC7-1D8C68537497}" destId="{30F429B9-64D1-4E31-842B-30B77129D89A}" srcOrd="0" destOrd="0" presId="urn:microsoft.com/office/officeart/2008/layout/HorizontalMultiLevelHierarchy"/>
    <dgm:cxn modelId="{E2372476-32F8-41B8-9232-7954411BA16D}" type="presOf" srcId="{2DB82C6F-5B90-4634-A4A5-33E87825F5BA}" destId="{DE07C454-5897-4E9B-B9BB-255BDDCC4275}" srcOrd="0" destOrd="0" presId="urn:microsoft.com/office/officeart/2008/layout/HorizontalMultiLevelHierarchy"/>
    <dgm:cxn modelId="{57DC1F77-64AC-4127-9580-C68743BADF17}" type="presOf" srcId="{2DB82C6F-5B90-4634-A4A5-33E87825F5BA}" destId="{47FCAB9E-2CD1-4A6D-9FDC-64E2937399F1}" srcOrd="1" destOrd="0" presId="urn:microsoft.com/office/officeart/2008/layout/HorizontalMultiLevelHierarchy"/>
    <dgm:cxn modelId="{34775E97-523C-4776-9358-54194B4A1D4C}" type="presOf" srcId="{14C24341-0E3D-4757-B9B7-8548A2610301}" destId="{8F37032B-3C1C-4510-BC2C-655298E1F04A}" srcOrd="1" destOrd="0" presId="urn:microsoft.com/office/officeart/2008/layout/HorizontalMultiLevelHierarchy"/>
    <dgm:cxn modelId="{8AB19DAE-D0A5-4C34-8516-734849A66E46}" srcId="{8B624BAE-EAE6-4F48-AA09-2FEE1736FFE7}" destId="{BB9DED7A-E5E2-4251-8CC5-EE92CB48D62C}" srcOrd="1" destOrd="0" parTransId="{EF7B227B-9FAD-4AC7-912F-BA70744B7B7F}" sibTransId="{DC0F2252-523F-485A-AE10-30F59C6CD9E5}"/>
    <dgm:cxn modelId="{E09B62B2-A09F-4CB9-B585-A1762656FF00}" type="presOf" srcId="{EF7B227B-9FAD-4AC7-912F-BA70744B7B7F}" destId="{E18FA348-2C5C-4263-ACDD-A7FC74015608}" srcOrd="0" destOrd="0" presId="urn:microsoft.com/office/officeart/2008/layout/HorizontalMultiLevelHierarchy"/>
    <dgm:cxn modelId="{C0B140CC-7ABE-460B-AECB-4D61BB827876}" type="presOf" srcId="{1CCF6232-59A6-4EED-B23E-572538E22443}" destId="{AEC15964-2341-48E0-9BBB-0CD3292E6CC0}" srcOrd="1" destOrd="0" presId="urn:microsoft.com/office/officeart/2008/layout/HorizontalMultiLevelHierarchy"/>
    <dgm:cxn modelId="{316691D9-A504-4A98-9313-E5218CD180FA}" type="presOf" srcId="{BB9DED7A-E5E2-4251-8CC5-EE92CB48D62C}" destId="{7D55F2A5-F1FC-42EC-91D6-718A53F352C8}" srcOrd="0" destOrd="0" presId="urn:microsoft.com/office/officeart/2008/layout/HorizontalMultiLevelHierarchy"/>
    <dgm:cxn modelId="{8D0BEEDD-105D-491B-A28C-259653E187A2}" type="presOf" srcId="{00920360-6BDA-4DAD-9045-F0F8B3BA423A}" destId="{FC6F7A61-5A09-45F2-A43C-FD0B7CC54C95}" srcOrd="0" destOrd="0" presId="urn:microsoft.com/office/officeart/2008/layout/HorizontalMultiLevelHierarchy"/>
    <dgm:cxn modelId="{1FD422E3-A881-4AE5-878B-80AE2A8C2568}" type="presOf" srcId="{8B624BAE-EAE6-4F48-AA09-2FEE1736FFE7}" destId="{418DFC15-68B3-4C9D-A111-F768B7070EB5}" srcOrd="0" destOrd="0" presId="urn:microsoft.com/office/officeart/2008/layout/HorizontalMultiLevelHierarchy"/>
    <dgm:cxn modelId="{72B217F7-0771-461A-B5AE-A0FFBBE2B712}" type="presOf" srcId="{14C24341-0E3D-4757-B9B7-8548A2610301}" destId="{3758C71C-A56F-4233-8777-9B969FAF35A2}" srcOrd="0" destOrd="0" presId="urn:microsoft.com/office/officeart/2008/layout/HorizontalMultiLevelHierarchy"/>
    <dgm:cxn modelId="{22C3ABFA-6955-4038-8863-0B37CE9E9556}" type="presOf" srcId="{8B1D623C-9E98-4AE9-9891-419BD1E44BA3}" destId="{ED7FD991-196D-46A5-A530-692FCB7CF8E6}" srcOrd="0" destOrd="0" presId="urn:microsoft.com/office/officeart/2008/layout/HorizontalMultiLevelHierarchy"/>
    <dgm:cxn modelId="{FCE41A60-7357-4900-B5C5-9B99F261CA14}" type="presParOf" srcId="{30F429B9-64D1-4E31-842B-30B77129D89A}" destId="{2000F412-32AB-4062-9535-5B5793EF5F49}" srcOrd="0" destOrd="0" presId="urn:microsoft.com/office/officeart/2008/layout/HorizontalMultiLevelHierarchy"/>
    <dgm:cxn modelId="{237B60FD-9905-456F-9163-E3FEA43AFAB5}" type="presParOf" srcId="{2000F412-32AB-4062-9535-5B5793EF5F49}" destId="{418DFC15-68B3-4C9D-A111-F768B7070EB5}" srcOrd="0" destOrd="0" presId="urn:microsoft.com/office/officeart/2008/layout/HorizontalMultiLevelHierarchy"/>
    <dgm:cxn modelId="{8E84F3AD-A822-4016-8F87-5EE5BD0CD0E2}" type="presParOf" srcId="{2000F412-32AB-4062-9535-5B5793EF5F49}" destId="{0E2BFF87-09CA-4C6B-9F3F-F013FF3E8FA2}" srcOrd="1" destOrd="0" presId="urn:microsoft.com/office/officeart/2008/layout/HorizontalMultiLevelHierarchy"/>
    <dgm:cxn modelId="{1C135855-0B9F-4E88-8AD8-48B112B10B42}" type="presParOf" srcId="{0E2BFF87-09CA-4C6B-9F3F-F013FF3E8FA2}" destId="{DE07C454-5897-4E9B-B9BB-255BDDCC4275}" srcOrd="0" destOrd="0" presId="urn:microsoft.com/office/officeart/2008/layout/HorizontalMultiLevelHierarchy"/>
    <dgm:cxn modelId="{1BE79FF2-18F1-4461-AF10-55DC235ACF63}" type="presParOf" srcId="{DE07C454-5897-4E9B-B9BB-255BDDCC4275}" destId="{47FCAB9E-2CD1-4A6D-9FDC-64E2937399F1}" srcOrd="0" destOrd="0" presId="urn:microsoft.com/office/officeart/2008/layout/HorizontalMultiLevelHierarchy"/>
    <dgm:cxn modelId="{D20F27E1-E5C9-448A-9183-EEECF02762FB}" type="presParOf" srcId="{0E2BFF87-09CA-4C6B-9F3F-F013FF3E8FA2}" destId="{AB14B992-A42C-4C0B-B5DA-787B1386BD72}" srcOrd="1" destOrd="0" presId="urn:microsoft.com/office/officeart/2008/layout/HorizontalMultiLevelHierarchy"/>
    <dgm:cxn modelId="{D1194D05-16CB-4973-BB7D-8E7F3EAA06EE}" type="presParOf" srcId="{AB14B992-A42C-4C0B-B5DA-787B1386BD72}" destId="{ED7FD991-196D-46A5-A530-692FCB7CF8E6}" srcOrd="0" destOrd="0" presId="urn:microsoft.com/office/officeart/2008/layout/HorizontalMultiLevelHierarchy"/>
    <dgm:cxn modelId="{54B45443-E4DB-4F57-AF9E-183F9B67BA7E}" type="presParOf" srcId="{AB14B992-A42C-4C0B-B5DA-787B1386BD72}" destId="{16590F5D-8C2B-4161-B234-690690E7AAAF}" srcOrd="1" destOrd="0" presId="urn:microsoft.com/office/officeart/2008/layout/HorizontalMultiLevelHierarchy"/>
    <dgm:cxn modelId="{0D497264-017C-41ED-9020-AF20C41D6B93}" type="presParOf" srcId="{0E2BFF87-09CA-4C6B-9F3F-F013FF3E8FA2}" destId="{E18FA348-2C5C-4263-ACDD-A7FC74015608}" srcOrd="2" destOrd="0" presId="urn:microsoft.com/office/officeart/2008/layout/HorizontalMultiLevelHierarchy"/>
    <dgm:cxn modelId="{7F6130E1-3506-46AD-A970-A94D4D6A20E2}" type="presParOf" srcId="{E18FA348-2C5C-4263-ACDD-A7FC74015608}" destId="{4F90F5E1-099A-4B00-93E8-25C25E1BBE39}" srcOrd="0" destOrd="0" presId="urn:microsoft.com/office/officeart/2008/layout/HorizontalMultiLevelHierarchy"/>
    <dgm:cxn modelId="{F1135615-8D15-4BF1-A2FF-A1405C1A991B}" type="presParOf" srcId="{0E2BFF87-09CA-4C6B-9F3F-F013FF3E8FA2}" destId="{CDB6C2A3-7AC6-451F-9ED0-62435E5B4D2A}" srcOrd="3" destOrd="0" presId="urn:microsoft.com/office/officeart/2008/layout/HorizontalMultiLevelHierarchy"/>
    <dgm:cxn modelId="{A3082F36-715D-45F0-B5F5-0467C6F8068D}" type="presParOf" srcId="{CDB6C2A3-7AC6-451F-9ED0-62435E5B4D2A}" destId="{7D55F2A5-F1FC-42EC-91D6-718A53F352C8}" srcOrd="0" destOrd="0" presId="urn:microsoft.com/office/officeart/2008/layout/HorizontalMultiLevelHierarchy"/>
    <dgm:cxn modelId="{B0858FF6-1D2C-4247-B8A1-97CD02FAF551}" type="presParOf" srcId="{CDB6C2A3-7AC6-451F-9ED0-62435E5B4D2A}" destId="{25F190F0-CF43-45AD-967E-18DEBB10DB33}" srcOrd="1" destOrd="0" presId="urn:microsoft.com/office/officeart/2008/layout/HorizontalMultiLevelHierarchy"/>
    <dgm:cxn modelId="{4E1366FA-8133-4276-8B9F-E977795C4CAA}" type="presParOf" srcId="{0E2BFF87-09CA-4C6B-9F3F-F013FF3E8FA2}" destId="{3758C71C-A56F-4233-8777-9B969FAF35A2}" srcOrd="4" destOrd="0" presId="urn:microsoft.com/office/officeart/2008/layout/HorizontalMultiLevelHierarchy"/>
    <dgm:cxn modelId="{16AB5CAF-B43F-46C5-B0B9-1BB03CFF106A}" type="presParOf" srcId="{3758C71C-A56F-4233-8777-9B969FAF35A2}" destId="{8F37032B-3C1C-4510-BC2C-655298E1F04A}" srcOrd="0" destOrd="0" presId="urn:microsoft.com/office/officeart/2008/layout/HorizontalMultiLevelHierarchy"/>
    <dgm:cxn modelId="{B0F882B2-18BA-48C3-BCF9-E570ACE3C651}" type="presParOf" srcId="{0E2BFF87-09CA-4C6B-9F3F-F013FF3E8FA2}" destId="{D7E0A43C-470D-40F0-85A7-78C6CC574E99}" srcOrd="5" destOrd="0" presId="urn:microsoft.com/office/officeart/2008/layout/HorizontalMultiLevelHierarchy"/>
    <dgm:cxn modelId="{CD030496-F32D-4BB4-93E1-ED8B80C3A597}" type="presParOf" srcId="{D7E0A43C-470D-40F0-85A7-78C6CC574E99}" destId="{FC6F7A61-5A09-45F2-A43C-FD0B7CC54C95}" srcOrd="0" destOrd="0" presId="urn:microsoft.com/office/officeart/2008/layout/HorizontalMultiLevelHierarchy"/>
    <dgm:cxn modelId="{127BACE3-F98D-42A2-A25C-8B0461E34D97}" type="presParOf" srcId="{D7E0A43C-470D-40F0-85A7-78C6CC574E99}" destId="{A74EAB60-429D-4A68-985D-573C3BEDDF53}" srcOrd="1" destOrd="0" presId="urn:microsoft.com/office/officeart/2008/layout/HorizontalMultiLevelHierarchy"/>
    <dgm:cxn modelId="{752731AE-A24E-4AA8-876F-E010BB907E47}" type="presParOf" srcId="{0E2BFF87-09CA-4C6B-9F3F-F013FF3E8FA2}" destId="{AACBA00A-6A8D-4C56-B1A8-4899FA087EBF}" srcOrd="6" destOrd="0" presId="urn:microsoft.com/office/officeart/2008/layout/HorizontalMultiLevelHierarchy"/>
    <dgm:cxn modelId="{ED10238D-CA53-49D1-858A-2C61FEE9CE04}" type="presParOf" srcId="{AACBA00A-6A8D-4C56-B1A8-4899FA087EBF}" destId="{AEC15964-2341-48E0-9BBB-0CD3292E6CC0}" srcOrd="0" destOrd="0" presId="urn:microsoft.com/office/officeart/2008/layout/HorizontalMultiLevelHierarchy"/>
    <dgm:cxn modelId="{C999F092-98CE-4790-918E-3483B3863351}" type="presParOf" srcId="{0E2BFF87-09CA-4C6B-9F3F-F013FF3E8FA2}" destId="{35132308-B501-4585-812D-1740C8D93820}" srcOrd="7" destOrd="0" presId="urn:microsoft.com/office/officeart/2008/layout/HorizontalMultiLevelHierarchy"/>
    <dgm:cxn modelId="{62A0BDAE-3A10-4885-BE88-8F23520555AE}" type="presParOf" srcId="{35132308-B501-4585-812D-1740C8D93820}" destId="{1B1F5F2F-EC5E-4277-BFE3-9A9E4C952C11}" srcOrd="0" destOrd="0" presId="urn:microsoft.com/office/officeart/2008/layout/HorizontalMultiLevelHierarchy"/>
    <dgm:cxn modelId="{518C3836-CDAA-4887-BCDC-388D205FDA87}" type="presParOf" srcId="{35132308-B501-4585-812D-1740C8D93820}" destId="{41410B87-2891-4544-AFBE-43BF8BCAA875}" srcOrd="1" destOrd="0" presId="urn:microsoft.com/office/officeart/2008/layout/HorizontalMultiLevelHierarchy"/>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E2986EF5-68F1-467E-ABC7-1D8C68537497}" type="doc">
      <dgm:prSet loTypeId="urn:microsoft.com/office/officeart/2008/layout/HorizontalMultiLevelHierarchy" loCatId="hierarchy" qsTypeId="urn:microsoft.com/office/officeart/2005/8/quickstyle/simple4" qsCatId="simple" csTypeId="urn:microsoft.com/office/officeart/2005/8/colors/colorful3" csCatId="colorful" phldr="1"/>
      <dgm:spPr/>
      <dgm:t>
        <a:bodyPr/>
        <a:lstStyle/>
        <a:p>
          <a:endParaRPr lang="zh-TW" altLang="en-US"/>
        </a:p>
      </dgm:t>
    </dgm:pt>
    <dgm:pt modelId="{8B624BAE-EAE6-4F48-AA09-2FEE1736FFE7}">
      <dgm:prSet phldrT="[文字]"/>
      <dgm:spPr/>
      <dgm:t>
        <a:bodyPr vert="vert"/>
        <a:lstStyle/>
        <a:p>
          <a:r>
            <a:rPr lang="zh-TW" altLang="en-US" dirty="0"/>
            <a:t>資源獲取想法</a:t>
          </a:r>
        </a:p>
      </dgm:t>
    </dgm:pt>
    <dgm:pt modelId="{3976E3A3-7AE8-459B-ADC0-4BD22AB61303}" type="parTrans" cxnId="{AADCFC63-EB3E-4710-93D4-7B28608D4381}">
      <dgm:prSet/>
      <dgm:spPr/>
      <dgm:t>
        <a:bodyPr/>
        <a:lstStyle/>
        <a:p>
          <a:endParaRPr lang="zh-TW" altLang="en-US"/>
        </a:p>
      </dgm:t>
    </dgm:pt>
    <dgm:pt modelId="{E47BC0BD-9638-4E41-8CD6-2FB2B571DDB7}" type="sibTrans" cxnId="{AADCFC63-EB3E-4710-93D4-7B28608D4381}">
      <dgm:prSet/>
      <dgm:spPr/>
      <dgm:t>
        <a:bodyPr/>
        <a:lstStyle/>
        <a:p>
          <a:endParaRPr lang="zh-TW" altLang="en-US"/>
        </a:p>
      </dgm:t>
    </dgm:pt>
    <dgm:pt modelId="{8B1D623C-9E98-4AE9-9891-419BD1E44BA3}">
      <dgm:prSet phldrT="[文字]" custT="1"/>
      <dgm:spPr/>
      <dgm:t>
        <a:bodyPr/>
        <a:lstStyle/>
        <a:p>
          <a:r>
            <a:rPr lang="zh-TW" altLang="en-US" sz="2000" dirty="0"/>
            <a:t>興趣與動機</a:t>
          </a:r>
        </a:p>
      </dgm:t>
    </dgm:pt>
    <dgm:pt modelId="{2DB82C6F-5B90-4634-A4A5-33E87825F5BA}" type="parTrans" cxnId="{566CD51C-6713-4C9A-8EB2-8C41DCE28882}">
      <dgm:prSet/>
      <dgm:spPr/>
      <dgm:t>
        <a:bodyPr/>
        <a:lstStyle/>
        <a:p>
          <a:endParaRPr lang="zh-TW" altLang="en-US"/>
        </a:p>
      </dgm:t>
    </dgm:pt>
    <dgm:pt modelId="{4EA9F2D0-B3DD-4C1B-8231-A6DE65079E80}" type="sibTrans" cxnId="{566CD51C-6713-4C9A-8EB2-8C41DCE28882}">
      <dgm:prSet/>
      <dgm:spPr/>
      <dgm:t>
        <a:bodyPr/>
        <a:lstStyle/>
        <a:p>
          <a:endParaRPr lang="zh-TW" altLang="en-US"/>
        </a:p>
      </dgm:t>
    </dgm:pt>
    <dgm:pt modelId="{BB9DED7A-E5E2-4251-8CC5-EE92CB48D62C}">
      <dgm:prSet phldrT="[文字]" custT="1"/>
      <dgm:spPr/>
      <dgm:t>
        <a:bodyPr/>
        <a:lstStyle/>
        <a:p>
          <a:r>
            <a:rPr lang="zh-TW" altLang="en-US" sz="2000" dirty="0"/>
            <a:t>能力與學科表現</a:t>
          </a:r>
        </a:p>
      </dgm:t>
    </dgm:pt>
    <dgm:pt modelId="{EF7B227B-9FAD-4AC7-912F-BA70744B7B7F}" type="parTrans" cxnId="{8AB19DAE-D0A5-4C34-8516-734849A66E46}">
      <dgm:prSet/>
      <dgm:spPr/>
      <dgm:t>
        <a:bodyPr/>
        <a:lstStyle/>
        <a:p>
          <a:endParaRPr lang="zh-TW" altLang="en-US"/>
        </a:p>
      </dgm:t>
    </dgm:pt>
    <dgm:pt modelId="{DC0F2252-523F-485A-AE10-30F59C6CD9E5}" type="sibTrans" cxnId="{8AB19DAE-D0A5-4C34-8516-734849A66E46}">
      <dgm:prSet/>
      <dgm:spPr/>
      <dgm:t>
        <a:bodyPr/>
        <a:lstStyle/>
        <a:p>
          <a:endParaRPr lang="zh-TW" altLang="en-US"/>
        </a:p>
      </dgm:t>
    </dgm:pt>
    <dgm:pt modelId="{00920360-6BDA-4DAD-9045-F0F8B3BA423A}">
      <dgm:prSet phldrT="[文字]" custT="1"/>
      <dgm:spPr/>
      <dgm:t>
        <a:bodyPr/>
        <a:lstStyle/>
        <a:p>
          <a:r>
            <a:rPr lang="zh-TW" altLang="en-US" sz="2000" dirty="0"/>
            <a:t>性格與價值觀</a:t>
          </a:r>
        </a:p>
      </dgm:t>
    </dgm:pt>
    <dgm:pt modelId="{14C24341-0E3D-4757-B9B7-8548A2610301}" type="parTrans" cxnId="{E541683F-471E-4D46-BEED-F65775676D90}">
      <dgm:prSet/>
      <dgm:spPr/>
      <dgm:t>
        <a:bodyPr/>
        <a:lstStyle/>
        <a:p>
          <a:endParaRPr lang="zh-TW" altLang="en-US"/>
        </a:p>
      </dgm:t>
    </dgm:pt>
    <dgm:pt modelId="{FC568AC4-DD0F-41CB-8DA3-D00C7735C236}" type="sibTrans" cxnId="{E541683F-471E-4D46-BEED-F65775676D90}">
      <dgm:prSet/>
      <dgm:spPr/>
      <dgm:t>
        <a:bodyPr/>
        <a:lstStyle/>
        <a:p>
          <a:endParaRPr lang="zh-TW" altLang="en-US"/>
        </a:p>
      </dgm:t>
    </dgm:pt>
    <dgm:pt modelId="{A46AE2B7-8BAB-4B52-B018-2B21C8F5A147}">
      <dgm:prSet phldrT="[文字]" custT="1"/>
      <dgm:spPr/>
      <dgm:t>
        <a:bodyPr/>
        <a:lstStyle/>
        <a:p>
          <a:r>
            <a:rPr lang="zh-TW" altLang="en-US" sz="2000" dirty="0"/>
            <a:t>家庭或經濟</a:t>
          </a:r>
        </a:p>
      </dgm:t>
    </dgm:pt>
    <dgm:pt modelId="{1CCF6232-59A6-4EED-B23E-572538E22443}" type="parTrans" cxnId="{DEA6DB41-656D-4181-8745-F8844E9DE3A8}">
      <dgm:prSet/>
      <dgm:spPr/>
      <dgm:t>
        <a:bodyPr/>
        <a:lstStyle/>
        <a:p>
          <a:endParaRPr lang="zh-TW" altLang="en-US"/>
        </a:p>
      </dgm:t>
    </dgm:pt>
    <dgm:pt modelId="{BE63A18C-5CAD-4C7F-A1BF-3E6C93D1EC22}" type="sibTrans" cxnId="{DEA6DB41-656D-4181-8745-F8844E9DE3A8}">
      <dgm:prSet/>
      <dgm:spPr/>
      <dgm:t>
        <a:bodyPr/>
        <a:lstStyle/>
        <a:p>
          <a:endParaRPr lang="zh-TW" altLang="en-US"/>
        </a:p>
      </dgm:t>
    </dgm:pt>
    <dgm:pt modelId="{30F429B9-64D1-4E31-842B-30B77129D89A}" type="pres">
      <dgm:prSet presAssocID="{E2986EF5-68F1-467E-ABC7-1D8C68537497}" presName="Name0" presStyleCnt="0">
        <dgm:presLayoutVars>
          <dgm:chPref val="1"/>
          <dgm:dir/>
          <dgm:animOne val="branch"/>
          <dgm:animLvl val="lvl"/>
          <dgm:resizeHandles val="exact"/>
        </dgm:presLayoutVars>
      </dgm:prSet>
      <dgm:spPr/>
    </dgm:pt>
    <dgm:pt modelId="{2000F412-32AB-4062-9535-5B5793EF5F49}" type="pres">
      <dgm:prSet presAssocID="{8B624BAE-EAE6-4F48-AA09-2FEE1736FFE7}" presName="root1" presStyleCnt="0"/>
      <dgm:spPr/>
    </dgm:pt>
    <dgm:pt modelId="{418DFC15-68B3-4C9D-A111-F768B7070EB5}" type="pres">
      <dgm:prSet presAssocID="{8B624BAE-EAE6-4F48-AA09-2FEE1736FFE7}" presName="LevelOneTextNode" presStyleLbl="node0" presStyleIdx="0" presStyleCnt="1" custScaleY="114031">
        <dgm:presLayoutVars>
          <dgm:chPref val="3"/>
        </dgm:presLayoutVars>
      </dgm:prSet>
      <dgm:spPr/>
    </dgm:pt>
    <dgm:pt modelId="{0E2BFF87-09CA-4C6B-9F3F-F013FF3E8FA2}" type="pres">
      <dgm:prSet presAssocID="{8B624BAE-EAE6-4F48-AA09-2FEE1736FFE7}" presName="level2hierChild" presStyleCnt="0"/>
      <dgm:spPr/>
    </dgm:pt>
    <dgm:pt modelId="{DE07C454-5897-4E9B-B9BB-255BDDCC4275}" type="pres">
      <dgm:prSet presAssocID="{2DB82C6F-5B90-4634-A4A5-33E87825F5BA}" presName="conn2-1" presStyleLbl="parChTrans1D2" presStyleIdx="0" presStyleCnt="4"/>
      <dgm:spPr/>
    </dgm:pt>
    <dgm:pt modelId="{47FCAB9E-2CD1-4A6D-9FDC-64E2937399F1}" type="pres">
      <dgm:prSet presAssocID="{2DB82C6F-5B90-4634-A4A5-33E87825F5BA}" presName="connTx" presStyleLbl="parChTrans1D2" presStyleIdx="0" presStyleCnt="4"/>
      <dgm:spPr/>
    </dgm:pt>
    <dgm:pt modelId="{AB14B992-A42C-4C0B-B5DA-787B1386BD72}" type="pres">
      <dgm:prSet presAssocID="{8B1D623C-9E98-4AE9-9891-419BD1E44BA3}" presName="root2" presStyleCnt="0"/>
      <dgm:spPr/>
    </dgm:pt>
    <dgm:pt modelId="{ED7FD991-196D-46A5-A530-692FCB7CF8E6}" type="pres">
      <dgm:prSet presAssocID="{8B1D623C-9E98-4AE9-9891-419BD1E44BA3}" presName="LevelTwoTextNode" presStyleLbl="node2" presStyleIdx="0" presStyleCnt="4" custLinFactNeighborX="-165" custLinFactNeighborY="-57567">
        <dgm:presLayoutVars>
          <dgm:chPref val="3"/>
        </dgm:presLayoutVars>
      </dgm:prSet>
      <dgm:spPr/>
    </dgm:pt>
    <dgm:pt modelId="{16590F5D-8C2B-4161-B234-690690E7AAAF}" type="pres">
      <dgm:prSet presAssocID="{8B1D623C-9E98-4AE9-9891-419BD1E44BA3}" presName="level3hierChild" presStyleCnt="0"/>
      <dgm:spPr/>
    </dgm:pt>
    <dgm:pt modelId="{E18FA348-2C5C-4263-ACDD-A7FC74015608}" type="pres">
      <dgm:prSet presAssocID="{EF7B227B-9FAD-4AC7-912F-BA70744B7B7F}" presName="conn2-1" presStyleLbl="parChTrans1D2" presStyleIdx="1" presStyleCnt="4"/>
      <dgm:spPr/>
    </dgm:pt>
    <dgm:pt modelId="{4F90F5E1-099A-4B00-93E8-25C25E1BBE39}" type="pres">
      <dgm:prSet presAssocID="{EF7B227B-9FAD-4AC7-912F-BA70744B7B7F}" presName="connTx" presStyleLbl="parChTrans1D2" presStyleIdx="1" presStyleCnt="4"/>
      <dgm:spPr/>
    </dgm:pt>
    <dgm:pt modelId="{CDB6C2A3-7AC6-451F-9ED0-62435E5B4D2A}" type="pres">
      <dgm:prSet presAssocID="{BB9DED7A-E5E2-4251-8CC5-EE92CB48D62C}" presName="root2" presStyleCnt="0"/>
      <dgm:spPr/>
    </dgm:pt>
    <dgm:pt modelId="{7D55F2A5-F1FC-42EC-91D6-718A53F352C8}" type="pres">
      <dgm:prSet presAssocID="{BB9DED7A-E5E2-4251-8CC5-EE92CB48D62C}" presName="LevelTwoTextNode" presStyleLbl="node2" presStyleIdx="1" presStyleCnt="4" custLinFactNeighborX="-6" custLinFactNeighborY="-27511">
        <dgm:presLayoutVars>
          <dgm:chPref val="3"/>
        </dgm:presLayoutVars>
      </dgm:prSet>
      <dgm:spPr/>
    </dgm:pt>
    <dgm:pt modelId="{25F190F0-CF43-45AD-967E-18DEBB10DB33}" type="pres">
      <dgm:prSet presAssocID="{BB9DED7A-E5E2-4251-8CC5-EE92CB48D62C}" presName="level3hierChild" presStyleCnt="0"/>
      <dgm:spPr/>
    </dgm:pt>
    <dgm:pt modelId="{3758C71C-A56F-4233-8777-9B969FAF35A2}" type="pres">
      <dgm:prSet presAssocID="{14C24341-0E3D-4757-B9B7-8548A2610301}" presName="conn2-1" presStyleLbl="parChTrans1D2" presStyleIdx="2" presStyleCnt="4"/>
      <dgm:spPr/>
    </dgm:pt>
    <dgm:pt modelId="{8F37032B-3C1C-4510-BC2C-655298E1F04A}" type="pres">
      <dgm:prSet presAssocID="{14C24341-0E3D-4757-B9B7-8548A2610301}" presName="connTx" presStyleLbl="parChTrans1D2" presStyleIdx="2" presStyleCnt="4"/>
      <dgm:spPr/>
    </dgm:pt>
    <dgm:pt modelId="{D7E0A43C-470D-40F0-85A7-78C6CC574E99}" type="pres">
      <dgm:prSet presAssocID="{00920360-6BDA-4DAD-9045-F0F8B3BA423A}" presName="root2" presStyleCnt="0"/>
      <dgm:spPr/>
    </dgm:pt>
    <dgm:pt modelId="{FC6F7A61-5A09-45F2-A43C-FD0B7CC54C95}" type="pres">
      <dgm:prSet presAssocID="{00920360-6BDA-4DAD-9045-F0F8B3BA423A}" presName="LevelTwoTextNode" presStyleLbl="node2" presStyleIdx="2" presStyleCnt="4">
        <dgm:presLayoutVars>
          <dgm:chPref val="3"/>
        </dgm:presLayoutVars>
      </dgm:prSet>
      <dgm:spPr/>
    </dgm:pt>
    <dgm:pt modelId="{A74EAB60-429D-4A68-985D-573C3BEDDF53}" type="pres">
      <dgm:prSet presAssocID="{00920360-6BDA-4DAD-9045-F0F8B3BA423A}" presName="level3hierChild" presStyleCnt="0"/>
      <dgm:spPr/>
    </dgm:pt>
    <dgm:pt modelId="{AACBA00A-6A8D-4C56-B1A8-4899FA087EBF}" type="pres">
      <dgm:prSet presAssocID="{1CCF6232-59A6-4EED-B23E-572538E22443}" presName="conn2-1" presStyleLbl="parChTrans1D2" presStyleIdx="3" presStyleCnt="4"/>
      <dgm:spPr/>
    </dgm:pt>
    <dgm:pt modelId="{AEC15964-2341-48E0-9BBB-0CD3292E6CC0}" type="pres">
      <dgm:prSet presAssocID="{1CCF6232-59A6-4EED-B23E-572538E22443}" presName="connTx" presStyleLbl="parChTrans1D2" presStyleIdx="3" presStyleCnt="4"/>
      <dgm:spPr/>
    </dgm:pt>
    <dgm:pt modelId="{35132308-B501-4585-812D-1740C8D93820}" type="pres">
      <dgm:prSet presAssocID="{A46AE2B7-8BAB-4B52-B018-2B21C8F5A147}" presName="root2" presStyleCnt="0"/>
      <dgm:spPr/>
    </dgm:pt>
    <dgm:pt modelId="{1B1F5F2F-EC5E-4277-BFE3-9A9E4C952C11}" type="pres">
      <dgm:prSet presAssocID="{A46AE2B7-8BAB-4B52-B018-2B21C8F5A147}" presName="LevelTwoTextNode" presStyleLbl="node2" presStyleIdx="3" presStyleCnt="4" custLinFactNeighborX="-6" custLinFactNeighborY="26196">
        <dgm:presLayoutVars>
          <dgm:chPref val="3"/>
        </dgm:presLayoutVars>
      </dgm:prSet>
      <dgm:spPr/>
    </dgm:pt>
    <dgm:pt modelId="{41410B87-2891-4544-AFBE-43BF8BCAA875}" type="pres">
      <dgm:prSet presAssocID="{A46AE2B7-8BAB-4B52-B018-2B21C8F5A147}" presName="level3hierChild" presStyleCnt="0"/>
      <dgm:spPr/>
    </dgm:pt>
  </dgm:ptLst>
  <dgm:cxnLst>
    <dgm:cxn modelId="{F857130C-80DB-426F-80C4-F40D0D054187}" type="presOf" srcId="{A46AE2B7-8BAB-4B52-B018-2B21C8F5A147}" destId="{1B1F5F2F-EC5E-4277-BFE3-9A9E4C952C11}" srcOrd="0" destOrd="0" presId="urn:microsoft.com/office/officeart/2008/layout/HorizontalMultiLevelHierarchy"/>
    <dgm:cxn modelId="{566CD51C-6713-4C9A-8EB2-8C41DCE28882}" srcId="{8B624BAE-EAE6-4F48-AA09-2FEE1736FFE7}" destId="{8B1D623C-9E98-4AE9-9891-419BD1E44BA3}" srcOrd="0" destOrd="0" parTransId="{2DB82C6F-5B90-4634-A4A5-33E87825F5BA}" sibTransId="{4EA9F2D0-B3DD-4C1B-8231-A6DE65079E80}"/>
    <dgm:cxn modelId="{3E19EF35-58AA-49DD-BCF7-FCCCDF32D481}" type="presOf" srcId="{EF7B227B-9FAD-4AC7-912F-BA70744B7B7F}" destId="{4F90F5E1-099A-4B00-93E8-25C25E1BBE39}" srcOrd="1" destOrd="0" presId="urn:microsoft.com/office/officeart/2008/layout/HorizontalMultiLevelHierarchy"/>
    <dgm:cxn modelId="{E541683F-471E-4D46-BEED-F65775676D90}" srcId="{8B624BAE-EAE6-4F48-AA09-2FEE1736FFE7}" destId="{00920360-6BDA-4DAD-9045-F0F8B3BA423A}" srcOrd="2" destOrd="0" parTransId="{14C24341-0E3D-4757-B9B7-8548A2610301}" sibTransId="{FC568AC4-DD0F-41CB-8DA3-D00C7735C236}"/>
    <dgm:cxn modelId="{DEA6DB41-656D-4181-8745-F8844E9DE3A8}" srcId="{8B624BAE-EAE6-4F48-AA09-2FEE1736FFE7}" destId="{A46AE2B7-8BAB-4B52-B018-2B21C8F5A147}" srcOrd="3" destOrd="0" parTransId="{1CCF6232-59A6-4EED-B23E-572538E22443}" sibTransId="{BE63A18C-5CAD-4C7F-A1BF-3E6C93D1EC22}"/>
    <dgm:cxn modelId="{AADCFC63-EB3E-4710-93D4-7B28608D4381}" srcId="{E2986EF5-68F1-467E-ABC7-1D8C68537497}" destId="{8B624BAE-EAE6-4F48-AA09-2FEE1736FFE7}" srcOrd="0" destOrd="0" parTransId="{3976E3A3-7AE8-459B-ADC0-4BD22AB61303}" sibTransId="{E47BC0BD-9638-4E41-8CD6-2FB2B571DDB7}"/>
    <dgm:cxn modelId="{354A7747-536C-4EA2-A90F-1DB106C9334A}" type="presOf" srcId="{1CCF6232-59A6-4EED-B23E-572538E22443}" destId="{AACBA00A-6A8D-4C56-B1A8-4899FA087EBF}" srcOrd="0" destOrd="0" presId="urn:microsoft.com/office/officeart/2008/layout/HorizontalMultiLevelHierarchy"/>
    <dgm:cxn modelId="{31077A4A-AB83-483F-B965-F6A45D51D041}" type="presOf" srcId="{E2986EF5-68F1-467E-ABC7-1D8C68537497}" destId="{30F429B9-64D1-4E31-842B-30B77129D89A}" srcOrd="0" destOrd="0" presId="urn:microsoft.com/office/officeart/2008/layout/HorizontalMultiLevelHierarchy"/>
    <dgm:cxn modelId="{E2372476-32F8-41B8-9232-7954411BA16D}" type="presOf" srcId="{2DB82C6F-5B90-4634-A4A5-33E87825F5BA}" destId="{DE07C454-5897-4E9B-B9BB-255BDDCC4275}" srcOrd="0" destOrd="0" presId="urn:microsoft.com/office/officeart/2008/layout/HorizontalMultiLevelHierarchy"/>
    <dgm:cxn modelId="{57DC1F77-64AC-4127-9580-C68743BADF17}" type="presOf" srcId="{2DB82C6F-5B90-4634-A4A5-33E87825F5BA}" destId="{47FCAB9E-2CD1-4A6D-9FDC-64E2937399F1}" srcOrd="1" destOrd="0" presId="urn:microsoft.com/office/officeart/2008/layout/HorizontalMultiLevelHierarchy"/>
    <dgm:cxn modelId="{34775E97-523C-4776-9358-54194B4A1D4C}" type="presOf" srcId="{14C24341-0E3D-4757-B9B7-8548A2610301}" destId="{8F37032B-3C1C-4510-BC2C-655298E1F04A}" srcOrd="1" destOrd="0" presId="urn:microsoft.com/office/officeart/2008/layout/HorizontalMultiLevelHierarchy"/>
    <dgm:cxn modelId="{8AB19DAE-D0A5-4C34-8516-734849A66E46}" srcId="{8B624BAE-EAE6-4F48-AA09-2FEE1736FFE7}" destId="{BB9DED7A-E5E2-4251-8CC5-EE92CB48D62C}" srcOrd="1" destOrd="0" parTransId="{EF7B227B-9FAD-4AC7-912F-BA70744B7B7F}" sibTransId="{DC0F2252-523F-485A-AE10-30F59C6CD9E5}"/>
    <dgm:cxn modelId="{E09B62B2-A09F-4CB9-B585-A1762656FF00}" type="presOf" srcId="{EF7B227B-9FAD-4AC7-912F-BA70744B7B7F}" destId="{E18FA348-2C5C-4263-ACDD-A7FC74015608}" srcOrd="0" destOrd="0" presId="urn:microsoft.com/office/officeart/2008/layout/HorizontalMultiLevelHierarchy"/>
    <dgm:cxn modelId="{C0B140CC-7ABE-460B-AECB-4D61BB827876}" type="presOf" srcId="{1CCF6232-59A6-4EED-B23E-572538E22443}" destId="{AEC15964-2341-48E0-9BBB-0CD3292E6CC0}" srcOrd="1" destOrd="0" presId="urn:microsoft.com/office/officeart/2008/layout/HorizontalMultiLevelHierarchy"/>
    <dgm:cxn modelId="{316691D9-A504-4A98-9313-E5218CD180FA}" type="presOf" srcId="{BB9DED7A-E5E2-4251-8CC5-EE92CB48D62C}" destId="{7D55F2A5-F1FC-42EC-91D6-718A53F352C8}" srcOrd="0" destOrd="0" presId="urn:microsoft.com/office/officeart/2008/layout/HorizontalMultiLevelHierarchy"/>
    <dgm:cxn modelId="{8D0BEEDD-105D-491B-A28C-259653E187A2}" type="presOf" srcId="{00920360-6BDA-4DAD-9045-F0F8B3BA423A}" destId="{FC6F7A61-5A09-45F2-A43C-FD0B7CC54C95}" srcOrd="0" destOrd="0" presId="urn:microsoft.com/office/officeart/2008/layout/HorizontalMultiLevelHierarchy"/>
    <dgm:cxn modelId="{1FD422E3-A881-4AE5-878B-80AE2A8C2568}" type="presOf" srcId="{8B624BAE-EAE6-4F48-AA09-2FEE1736FFE7}" destId="{418DFC15-68B3-4C9D-A111-F768B7070EB5}" srcOrd="0" destOrd="0" presId="urn:microsoft.com/office/officeart/2008/layout/HorizontalMultiLevelHierarchy"/>
    <dgm:cxn modelId="{72B217F7-0771-461A-B5AE-A0FFBBE2B712}" type="presOf" srcId="{14C24341-0E3D-4757-B9B7-8548A2610301}" destId="{3758C71C-A56F-4233-8777-9B969FAF35A2}" srcOrd="0" destOrd="0" presId="urn:microsoft.com/office/officeart/2008/layout/HorizontalMultiLevelHierarchy"/>
    <dgm:cxn modelId="{22C3ABFA-6955-4038-8863-0B37CE9E9556}" type="presOf" srcId="{8B1D623C-9E98-4AE9-9891-419BD1E44BA3}" destId="{ED7FD991-196D-46A5-A530-692FCB7CF8E6}" srcOrd="0" destOrd="0" presId="urn:microsoft.com/office/officeart/2008/layout/HorizontalMultiLevelHierarchy"/>
    <dgm:cxn modelId="{FCE41A60-7357-4900-B5C5-9B99F261CA14}" type="presParOf" srcId="{30F429B9-64D1-4E31-842B-30B77129D89A}" destId="{2000F412-32AB-4062-9535-5B5793EF5F49}" srcOrd="0" destOrd="0" presId="urn:microsoft.com/office/officeart/2008/layout/HorizontalMultiLevelHierarchy"/>
    <dgm:cxn modelId="{237B60FD-9905-456F-9163-E3FEA43AFAB5}" type="presParOf" srcId="{2000F412-32AB-4062-9535-5B5793EF5F49}" destId="{418DFC15-68B3-4C9D-A111-F768B7070EB5}" srcOrd="0" destOrd="0" presId="urn:microsoft.com/office/officeart/2008/layout/HorizontalMultiLevelHierarchy"/>
    <dgm:cxn modelId="{8E84F3AD-A822-4016-8F87-5EE5BD0CD0E2}" type="presParOf" srcId="{2000F412-32AB-4062-9535-5B5793EF5F49}" destId="{0E2BFF87-09CA-4C6B-9F3F-F013FF3E8FA2}" srcOrd="1" destOrd="0" presId="urn:microsoft.com/office/officeart/2008/layout/HorizontalMultiLevelHierarchy"/>
    <dgm:cxn modelId="{1C135855-0B9F-4E88-8AD8-48B112B10B42}" type="presParOf" srcId="{0E2BFF87-09CA-4C6B-9F3F-F013FF3E8FA2}" destId="{DE07C454-5897-4E9B-B9BB-255BDDCC4275}" srcOrd="0" destOrd="0" presId="urn:microsoft.com/office/officeart/2008/layout/HorizontalMultiLevelHierarchy"/>
    <dgm:cxn modelId="{1BE79FF2-18F1-4461-AF10-55DC235ACF63}" type="presParOf" srcId="{DE07C454-5897-4E9B-B9BB-255BDDCC4275}" destId="{47FCAB9E-2CD1-4A6D-9FDC-64E2937399F1}" srcOrd="0" destOrd="0" presId="urn:microsoft.com/office/officeart/2008/layout/HorizontalMultiLevelHierarchy"/>
    <dgm:cxn modelId="{D20F27E1-E5C9-448A-9183-EEECF02762FB}" type="presParOf" srcId="{0E2BFF87-09CA-4C6B-9F3F-F013FF3E8FA2}" destId="{AB14B992-A42C-4C0B-B5DA-787B1386BD72}" srcOrd="1" destOrd="0" presId="urn:microsoft.com/office/officeart/2008/layout/HorizontalMultiLevelHierarchy"/>
    <dgm:cxn modelId="{D1194D05-16CB-4973-BB7D-8E7F3EAA06EE}" type="presParOf" srcId="{AB14B992-A42C-4C0B-B5DA-787B1386BD72}" destId="{ED7FD991-196D-46A5-A530-692FCB7CF8E6}" srcOrd="0" destOrd="0" presId="urn:microsoft.com/office/officeart/2008/layout/HorizontalMultiLevelHierarchy"/>
    <dgm:cxn modelId="{54B45443-E4DB-4F57-AF9E-183F9B67BA7E}" type="presParOf" srcId="{AB14B992-A42C-4C0B-B5DA-787B1386BD72}" destId="{16590F5D-8C2B-4161-B234-690690E7AAAF}" srcOrd="1" destOrd="0" presId="urn:microsoft.com/office/officeart/2008/layout/HorizontalMultiLevelHierarchy"/>
    <dgm:cxn modelId="{0D497264-017C-41ED-9020-AF20C41D6B93}" type="presParOf" srcId="{0E2BFF87-09CA-4C6B-9F3F-F013FF3E8FA2}" destId="{E18FA348-2C5C-4263-ACDD-A7FC74015608}" srcOrd="2" destOrd="0" presId="urn:microsoft.com/office/officeart/2008/layout/HorizontalMultiLevelHierarchy"/>
    <dgm:cxn modelId="{7F6130E1-3506-46AD-A970-A94D4D6A20E2}" type="presParOf" srcId="{E18FA348-2C5C-4263-ACDD-A7FC74015608}" destId="{4F90F5E1-099A-4B00-93E8-25C25E1BBE39}" srcOrd="0" destOrd="0" presId="urn:microsoft.com/office/officeart/2008/layout/HorizontalMultiLevelHierarchy"/>
    <dgm:cxn modelId="{F1135615-8D15-4BF1-A2FF-A1405C1A991B}" type="presParOf" srcId="{0E2BFF87-09CA-4C6B-9F3F-F013FF3E8FA2}" destId="{CDB6C2A3-7AC6-451F-9ED0-62435E5B4D2A}" srcOrd="3" destOrd="0" presId="urn:microsoft.com/office/officeart/2008/layout/HorizontalMultiLevelHierarchy"/>
    <dgm:cxn modelId="{A3082F36-715D-45F0-B5F5-0467C6F8068D}" type="presParOf" srcId="{CDB6C2A3-7AC6-451F-9ED0-62435E5B4D2A}" destId="{7D55F2A5-F1FC-42EC-91D6-718A53F352C8}" srcOrd="0" destOrd="0" presId="urn:microsoft.com/office/officeart/2008/layout/HorizontalMultiLevelHierarchy"/>
    <dgm:cxn modelId="{B0858FF6-1D2C-4247-B8A1-97CD02FAF551}" type="presParOf" srcId="{CDB6C2A3-7AC6-451F-9ED0-62435E5B4D2A}" destId="{25F190F0-CF43-45AD-967E-18DEBB10DB33}" srcOrd="1" destOrd="0" presId="urn:microsoft.com/office/officeart/2008/layout/HorizontalMultiLevelHierarchy"/>
    <dgm:cxn modelId="{4E1366FA-8133-4276-8B9F-E977795C4CAA}" type="presParOf" srcId="{0E2BFF87-09CA-4C6B-9F3F-F013FF3E8FA2}" destId="{3758C71C-A56F-4233-8777-9B969FAF35A2}" srcOrd="4" destOrd="0" presId="urn:microsoft.com/office/officeart/2008/layout/HorizontalMultiLevelHierarchy"/>
    <dgm:cxn modelId="{16AB5CAF-B43F-46C5-B0B9-1BB03CFF106A}" type="presParOf" srcId="{3758C71C-A56F-4233-8777-9B969FAF35A2}" destId="{8F37032B-3C1C-4510-BC2C-655298E1F04A}" srcOrd="0" destOrd="0" presId="urn:microsoft.com/office/officeart/2008/layout/HorizontalMultiLevelHierarchy"/>
    <dgm:cxn modelId="{B0F882B2-18BA-48C3-BCF9-E570ACE3C651}" type="presParOf" srcId="{0E2BFF87-09CA-4C6B-9F3F-F013FF3E8FA2}" destId="{D7E0A43C-470D-40F0-85A7-78C6CC574E99}" srcOrd="5" destOrd="0" presId="urn:microsoft.com/office/officeart/2008/layout/HorizontalMultiLevelHierarchy"/>
    <dgm:cxn modelId="{CD030496-F32D-4BB4-93E1-ED8B80C3A597}" type="presParOf" srcId="{D7E0A43C-470D-40F0-85A7-78C6CC574E99}" destId="{FC6F7A61-5A09-45F2-A43C-FD0B7CC54C95}" srcOrd="0" destOrd="0" presId="urn:microsoft.com/office/officeart/2008/layout/HorizontalMultiLevelHierarchy"/>
    <dgm:cxn modelId="{127BACE3-F98D-42A2-A25C-8B0461E34D97}" type="presParOf" srcId="{D7E0A43C-470D-40F0-85A7-78C6CC574E99}" destId="{A74EAB60-429D-4A68-985D-573C3BEDDF53}" srcOrd="1" destOrd="0" presId="urn:microsoft.com/office/officeart/2008/layout/HorizontalMultiLevelHierarchy"/>
    <dgm:cxn modelId="{752731AE-A24E-4AA8-876F-E010BB907E47}" type="presParOf" srcId="{0E2BFF87-09CA-4C6B-9F3F-F013FF3E8FA2}" destId="{AACBA00A-6A8D-4C56-B1A8-4899FA087EBF}" srcOrd="6" destOrd="0" presId="urn:microsoft.com/office/officeart/2008/layout/HorizontalMultiLevelHierarchy"/>
    <dgm:cxn modelId="{ED10238D-CA53-49D1-858A-2C61FEE9CE04}" type="presParOf" srcId="{AACBA00A-6A8D-4C56-B1A8-4899FA087EBF}" destId="{AEC15964-2341-48E0-9BBB-0CD3292E6CC0}" srcOrd="0" destOrd="0" presId="urn:microsoft.com/office/officeart/2008/layout/HorizontalMultiLevelHierarchy"/>
    <dgm:cxn modelId="{C999F092-98CE-4790-918E-3483B3863351}" type="presParOf" srcId="{0E2BFF87-09CA-4C6B-9F3F-F013FF3E8FA2}" destId="{35132308-B501-4585-812D-1740C8D93820}" srcOrd="7" destOrd="0" presId="urn:microsoft.com/office/officeart/2008/layout/HorizontalMultiLevelHierarchy"/>
    <dgm:cxn modelId="{62A0BDAE-3A10-4885-BE88-8F23520555AE}" type="presParOf" srcId="{35132308-B501-4585-812D-1740C8D93820}" destId="{1B1F5F2F-EC5E-4277-BFE3-9A9E4C952C11}" srcOrd="0" destOrd="0" presId="urn:microsoft.com/office/officeart/2008/layout/HorizontalMultiLevelHierarchy"/>
    <dgm:cxn modelId="{518C3836-CDAA-4887-BCDC-388D205FDA87}" type="presParOf" srcId="{35132308-B501-4585-812D-1740C8D93820}" destId="{41410B87-2891-4544-AFBE-43BF8BCAA875}" srcOrd="1" destOrd="0" presId="urn:microsoft.com/office/officeart/2008/layout/HorizontalMultiLevelHierarchy"/>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01C304A0-5A7E-4799-A723-07CAEECDD5AC}" type="doc">
      <dgm:prSet loTypeId="urn:microsoft.com/office/officeart/2005/8/layout/venn2" loCatId="relationship" qsTypeId="urn:microsoft.com/office/officeart/2005/8/quickstyle/simple1" qsCatId="simple" csTypeId="urn:microsoft.com/office/officeart/2005/8/colors/accent2_2" csCatId="accent2" phldr="1"/>
      <dgm:spPr/>
      <dgm:t>
        <a:bodyPr/>
        <a:lstStyle/>
        <a:p>
          <a:endParaRPr lang="zh-TW" altLang="en-US"/>
        </a:p>
      </dgm:t>
    </dgm:pt>
    <dgm:pt modelId="{41825163-C25C-49A5-91CB-61C44D0F4846}">
      <dgm:prSet phldrT="[文字]" custT="1"/>
      <dgm:spPr/>
      <dgm:t>
        <a:bodyPr/>
        <a:lstStyle/>
        <a:p>
          <a:r>
            <a:rPr lang="zh-TW" altLang="en-US" sz="2800" dirty="0"/>
            <a:t>未知</a:t>
          </a:r>
        </a:p>
      </dgm:t>
    </dgm:pt>
    <dgm:pt modelId="{3C23C71C-F553-46AB-8B40-58E6B9376534}" type="parTrans" cxnId="{13AC405D-1920-4032-9192-82D368C3E924}">
      <dgm:prSet/>
      <dgm:spPr/>
      <dgm:t>
        <a:bodyPr/>
        <a:lstStyle/>
        <a:p>
          <a:endParaRPr lang="zh-TW" altLang="en-US"/>
        </a:p>
      </dgm:t>
    </dgm:pt>
    <dgm:pt modelId="{9B1ADF88-E1DF-4A80-9138-B19A0289FB45}" type="sibTrans" cxnId="{13AC405D-1920-4032-9192-82D368C3E924}">
      <dgm:prSet/>
      <dgm:spPr/>
      <dgm:t>
        <a:bodyPr/>
        <a:lstStyle/>
        <a:p>
          <a:endParaRPr lang="zh-TW" altLang="en-US"/>
        </a:p>
      </dgm:t>
    </dgm:pt>
    <dgm:pt modelId="{BB49DDEB-4127-4F2D-99F6-89964E5C98A4}">
      <dgm:prSet phldrT="[文字]" custT="1"/>
      <dgm:spPr/>
      <dgm:t>
        <a:bodyPr/>
        <a:lstStyle/>
        <a:p>
          <a:r>
            <a:rPr lang="zh-TW" altLang="en-US" sz="2400" dirty="0"/>
            <a:t>機會跟風險</a:t>
          </a:r>
        </a:p>
      </dgm:t>
    </dgm:pt>
    <dgm:pt modelId="{88295A2B-AAD4-4EC2-BA26-7AD4CDF17EB3}" type="parTrans" cxnId="{973524E2-AD87-44E4-8ED6-982AAE15158B}">
      <dgm:prSet/>
      <dgm:spPr/>
      <dgm:t>
        <a:bodyPr/>
        <a:lstStyle/>
        <a:p>
          <a:endParaRPr lang="zh-TW" altLang="en-US"/>
        </a:p>
      </dgm:t>
    </dgm:pt>
    <dgm:pt modelId="{34A45309-E8E1-48D2-8ED6-3BBAB4EF91AD}" type="sibTrans" cxnId="{973524E2-AD87-44E4-8ED6-982AAE15158B}">
      <dgm:prSet/>
      <dgm:spPr/>
      <dgm:t>
        <a:bodyPr/>
        <a:lstStyle/>
        <a:p>
          <a:endParaRPr lang="zh-TW" altLang="en-US"/>
        </a:p>
      </dgm:t>
    </dgm:pt>
    <dgm:pt modelId="{251BDED3-7E99-4279-9A5A-03F29743A18C}">
      <dgm:prSet phldrT="[文字]" custT="1"/>
      <dgm:spPr/>
      <dgm:t>
        <a:bodyPr/>
        <a:lstStyle/>
        <a:p>
          <a:r>
            <a:rPr lang="zh-TW" altLang="en-US" sz="2600" b="1" dirty="0"/>
            <a:t>已確定</a:t>
          </a:r>
        </a:p>
      </dgm:t>
    </dgm:pt>
    <dgm:pt modelId="{32F5A390-163A-409F-9EB1-C63FFE7BFB4E}" type="parTrans" cxnId="{BB881ED5-413A-4547-8221-CEB78C347F7C}">
      <dgm:prSet/>
      <dgm:spPr/>
      <dgm:t>
        <a:bodyPr/>
        <a:lstStyle/>
        <a:p>
          <a:endParaRPr lang="zh-TW" altLang="en-US"/>
        </a:p>
      </dgm:t>
    </dgm:pt>
    <dgm:pt modelId="{7F6F7398-5010-4682-9EFE-86F3C3E6EF9B}" type="sibTrans" cxnId="{BB881ED5-413A-4547-8221-CEB78C347F7C}">
      <dgm:prSet/>
      <dgm:spPr/>
      <dgm:t>
        <a:bodyPr/>
        <a:lstStyle/>
        <a:p>
          <a:endParaRPr lang="zh-TW" altLang="en-US"/>
        </a:p>
      </dgm:t>
    </dgm:pt>
    <dgm:pt modelId="{E0D6F492-B5D9-409E-9940-04D2DBC584DF}" type="pres">
      <dgm:prSet presAssocID="{01C304A0-5A7E-4799-A723-07CAEECDD5AC}" presName="Name0" presStyleCnt="0">
        <dgm:presLayoutVars>
          <dgm:chMax val="7"/>
          <dgm:resizeHandles val="exact"/>
        </dgm:presLayoutVars>
      </dgm:prSet>
      <dgm:spPr/>
    </dgm:pt>
    <dgm:pt modelId="{F893A5F3-27D2-4E9B-AB0C-5B204560A0F4}" type="pres">
      <dgm:prSet presAssocID="{01C304A0-5A7E-4799-A723-07CAEECDD5AC}" presName="comp1" presStyleCnt="0"/>
      <dgm:spPr/>
    </dgm:pt>
    <dgm:pt modelId="{1369D51B-E558-4EA1-9204-69D961A4156B}" type="pres">
      <dgm:prSet presAssocID="{01C304A0-5A7E-4799-A723-07CAEECDD5AC}" presName="circle1" presStyleLbl="node1" presStyleIdx="0" presStyleCnt="3"/>
      <dgm:spPr/>
    </dgm:pt>
    <dgm:pt modelId="{B0761C35-2D3D-4F49-82F0-A34EAC276A1D}" type="pres">
      <dgm:prSet presAssocID="{01C304A0-5A7E-4799-A723-07CAEECDD5AC}" presName="c1text" presStyleLbl="node1" presStyleIdx="0" presStyleCnt="3">
        <dgm:presLayoutVars>
          <dgm:bulletEnabled val="1"/>
        </dgm:presLayoutVars>
      </dgm:prSet>
      <dgm:spPr/>
    </dgm:pt>
    <dgm:pt modelId="{5A43FCDF-0D35-47D1-AA00-08B2C82AD326}" type="pres">
      <dgm:prSet presAssocID="{01C304A0-5A7E-4799-A723-07CAEECDD5AC}" presName="comp2" presStyleCnt="0"/>
      <dgm:spPr/>
    </dgm:pt>
    <dgm:pt modelId="{8A49B298-ADF4-4527-AAF2-8C848D35FCA5}" type="pres">
      <dgm:prSet presAssocID="{01C304A0-5A7E-4799-A723-07CAEECDD5AC}" presName="circle2" presStyleLbl="node1" presStyleIdx="1" presStyleCnt="3"/>
      <dgm:spPr/>
    </dgm:pt>
    <dgm:pt modelId="{C790E4F5-96A5-4E60-9BBF-EE46B2B55647}" type="pres">
      <dgm:prSet presAssocID="{01C304A0-5A7E-4799-A723-07CAEECDD5AC}" presName="c2text" presStyleLbl="node1" presStyleIdx="1" presStyleCnt="3">
        <dgm:presLayoutVars>
          <dgm:bulletEnabled val="1"/>
        </dgm:presLayoutVars>
      </dgm:prSet>
      <dgm:spPr/>
    </dgm:pt>
    <dgm:pt modelId="{673844A3-B6DF-4632-AE73-2CEB9111E8E1}" type="pres">
      <dgm:prSet presAssocID="{01C304A0-5A7E-4799-A723-07CAEECDD5AC}" presName="comp3" presStyleCnt="0"/>
      <dgm:spPr/>
    </dgm:pt>
    <dgm:pt modelId="{42BAA89A-5B1E-4858-B78A-1F15015C896B}" type="pres">
      <dgm:prSet presAssocID="{01C304A0-5A7E-4799-A723-07CAEECDD5AC}" presName="circle3" presStyleLbl="node1" presStyleIdx="2" presStyleCnt="3"/>
      <dgm:spPr/>
    </dgm:pt>
    <dgm:pt modelId="{46340D3E-A854-4C0E-A832-A1F82FE80F90}" type="pres">
      <dgm:prSet presAssocID="{01C304A0-5A7E-4799-A723-07CAEECDD5AC}" presName="c3text" presStyleLbl="node1" presStyleIdx="2" presStyleCnt="3">
        <dgm:presLayoutVars>
          <dgm:bulletEnabled val="1"/>
        </dgm:presLayoutVars>
      </dgm:prSet>
      <dgm:spPr/>
    </dgm:pt>
  </dgm:ptLst>
  <dgm:cxnLst>
    <dgm:cxn modelId="{1920C318-C1A8-42DE-8921-821594879176}" type="presOf" srcId="{251BDED3-7E99-4279-9A5A-03F29743A18C}" destId="{46340D3E-A854-4C0E-A832-A1F82FE80F90}" srcOrd="1" destOrd="0" presId="urn:microsoft.com/office/officeart/2005/8/layout/venn2"/>
    <dgm:cxn modelId="{CA47B126-C193-4DF7-8F49-699B78D7E0AA}" type="presOf" srcId="{251BDED3-7E99-4279-9A5A-03F29743A18C}" destId="{42BAA89A-5B1E-4858-B78A-1F15015C896B}" srcOrd="0" destOrd="0" presId="urn:microsoft.com/office/officeart/2005/8/layout/venn2"/>
    <dgm:cxn modelId="{13AC405D-1920-4032-9192-82D368C3E924}" srcId="{01C304A0-5A7E-4799-A723-07CAEECDD5AC}" destId="{41825163-C25C-49A5-91CB-61C44D0F4846}" srcOrd="0" destOrd="0" parTransId="{3C23C71C-F553-46AB-8B40-58E6B9376534}" sibTransId="{9B1ADF88-E1DF-4A80-9138-B19A0289FB45}"/>
    <dgm:cxn modelId="{C6E8F545-31C0-4453-BD1E-2051119D1247}" type="presOf" srcId="{BB49DDEB-4127-4F2D-99F6-89964E5C98A4}" destId="{C790E4F5-96A5-4E60-9BBF-EE46B2B55647}" srcOrd="1" destOrd="0" presId="urn:microsoft.com/office/officeart/2005/8/layout/venn2"/>
    <dgm:cxn modelId="{D5ADA97B-21A9-488D-9FA6-E653A0863B2A}" type="presOf" srcId="{41825163-C25C-49A5-91CB-61C44D0F4846}" destId="{B0761C35-2D3D-4F49-82F0-A34EAC276A1D}" srcOrd="1" destOrd="0" presId="urn:microsoft.com/office/officeart/2005/8/layout/venn2"/>
    <dgm:cxn modelId="{676A697C-18D9-4B56-9C79-95B7BC6FEB89}" type="presOf" srcId="{41825163-C25C-49A5-91CB-61C44D0F4846}" destId="{1369D51B-E558-4EA1-9204-69D961A4156B}" srcOrd="0" destOrd="0" presId="urn:microsoft.com/office/officeart/2005/8/layout/venn2"/>
    <dgm:cxn modelId="{D1E2C0C3-E96B-417C-881A-CF8DC410882D}" type="presOf" srcId="{BB49DDEB-4127-4F2D-99F6-89964E5C98A4}" destId="{8A49B298-ADF4-4527-AAF2-8C848D35FCA5}" srcOrd="0" destOrd="0" presId="urn:microsoft.com/office/officeart/2005/8/layout/venn2"/>
    <dgm:cxn modelId="{BB881ED5-413A-4547-8221-CEB78C347F7C}" srcId="{01C304A0-5A7E-4799-A723-07CAEECDD5AC}" destId="{251BDED3-7E99-4279-9A5A-03F29743A18C}" srcOrd="2" destOrd="0" parTransId="{32F5A390-163A-409F-9EB1-C63FFE7BFB4E}" sibTransId="{7F6F7398-5010-4682-9EFE-86F3C3E6EF9B}"/>
    <dgm:cxn modelId="{415DE7D6-CCD2-4586-89AC-BD4F380A4D3C}" type="presOf" srcId="{01C304A0-5A7E-4799-A723-07CAEECDD5AC}" destId="{E0D6F492-B5D9-409E-9940-04D2DBC584DF}" srcOrd="0" destOrd="0" presId="urn:microsoft.com/office/officeart/2005/8/layout/venn2"/>
    <dgm:cxn modelId="{973524E2-AD87-44E4-8ED6-982AAE15158B}" srcId="{01C304A0-5A7E-4799-A723-07CAEECDD5AC}" destId="{BB49DDEB-4127-4F2D-99F6-89964E5C98A4}" srcOrd="1" destOrd="0" parTransId="{88295A2B-AAD4-4EC2-BA26-7AD4CDF17EB3}" sibTransId="{34A45309-E8E1-48D2-8ED6-3BBAB4EF91AD}"/>
    <dgm:cxn modelId="{DA6583E5-7D67-4040-9221-E4B7A64C9593}" type="presParOf" srcId="{E0D6F492-B5D9-409E-9940-04D2DBC584DF}" destId="{F893A5F3-27D2-4E9B-AB0C-5B204560A0F4}" srcOrd="0" destOrd="0" presId="urn:microsoft.com/office/officeart/2005/8/layout/venn2"/>
    <dgm:cxn modelId="{F9253D3B-D3B2-4A52-8B22-507A810BAB13}" type="presParOf" srcId="{F893A5F3-27D2-4E9B-AB0C-5B204560A0F4}" destId="{1369D51B-E558-4EA1-9204-69D961A4156B}" srcOrd="0" destOrd="0" presId="urn:microsoft.com/office/officeart/2005/8/layout/venn2"/>
    <dgm:cxn modelId="{000E0FC9-A028-4CE1-A850-A9E0DCE534C9}" type="presParOf" srcId="{F893A5F3-27D2-4E9B-AB0C-5B204560A0F4}" destId="{B0761C35-2D3D-4F49-82F0-A34EAC276A1D}" srcOrd="1" destOrd="0" presId="urn:microsoft.com/office/officeart/2005/8/layout/venn2"/>
    <dgm:cxn modelId="{1E9AD965-0455-401E-BECF-4252526525F7}" type="presParOf" srcId="{E0D6F492-B5D9-409E-9940-04D2DBC584DF}" destId="{5A43FCDF-0D35-47D1-AA00-08B2C82AD326}" srcOrd="1" destOrd="0" presId="urn:microsoft.com/office/officeart/2005/8/layout/venn2"/>
    <dgm:cxn modelId="{1C841946-56B0-4EE7-AC0F-D160D1AC768A}" type="presParOf" srcId="{5A43FCDF-0D35-47D1-AA00-08B2C82AD326}" destId="{8A49B298-ADF4-4527-AAF2-8C848D35FCA5}" srcOrd="0" destOrd="0" presId="urn:microsoft.com/office/officeart/2005/8/layout/venn2"/>
    <dgm:cxn modelId="{FBD5BFD2-64CB-43C1-A78C-E250ABE54FAA}" type="presParOf" srcId="{5A43FCDF-0D35-47D1-AA00-08B2C82AD326}" destId="{C790E4F5-96A5-4E60-9BBF-EE46B2B55647}" srcOrd="1" destOrd="0" presId="urn:microsoft.com/office/officeart/2005/8/layout/venn2"/>
    <dgm:cxn modelId="{5B6F29E8-6C42-476D-AC97-9B53A8421DC0}" type="presParOf" srcId="{E0D6F492-B5D9-409E-9940-04D2DBC584DF}" destId="{673844A3-B6DF-4632-AE73-2CEB9111E8E1}" srcOrd="2" destOrd="0" presId="urn:microsoft.com/office/officeart/2005/8/layout/venn2"/>
    <dgm:cxn modelId="{AE080CDC-428B-40DB-A0F4-E5D29E9DA855}" type="presParOf" srcId="{673844A3-B6DF-4632-AE73-2CEB9111E8E1}" destId="{42BAA89A-5B1E-4858-B78A-1F15015C896B}" srcOrd="0" destOrd="0" presId="urn:microsoft.com/office/officeart/2005/8/layout/venn2"/>
    <dgm:cxn modelId="{42DB3600-113C-4819-9D13-387AA9007394}" type="presParOf" srcId="{673844A3-B6DF-4632-AE73-2CEB9111E8E1}" destId="{46340D3E-A854-4C0E-A832-A1F82FE80F90}" srcOrd="1" destOrd="0" presId="urn:microsoft.com/office/officeart/2005/8/layout/ven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57E51CE-74F8-4353-935F-5656394336FD}">
      <dsp:nvSpPr>
        <dsp:cNvPr id="0" name=""/>
        <dsp:cNvSpPr/>
      </dsp:nvSpPr>
      <dsp:spPr>
        <a:xfrm>
          <a:off x="2327920" y="1410198"/>
          <a:ext cx="1440159" cy="1542521"/>
        </a:xfrm>
        <a:prstGeom prst="ellipse">
          <a:avLst/>
        </a:prstGeom>
        <a:solidFill>
          <a:schemeClr val="accent1">
            <a:hueOff val="0"/>
            <a:satOff val="0"/>
            <a:lumOff val="0"/>
            <a:alphaOff val="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zh-TW" altLang="en-US" sz="1800" kern="1200" dirty="0"/>
            <a:t>生活經驗</a:t>
          </a:r>
          <a:endParaRPr lang="en-US" altLang="zh-TW" sz="1800" kern="1200" dirty="0"/>
        </a:p>
        <a:p>
          <a:pPr marL="0" lvl="0" indent="0" algn="ctr" defTabSz="800100">
            <a:lnSpc>
              <a:spcPct val="90000"/>
            </a:lnSpc>
            <a:spcBef>
              <a:spcPct val="0"/>
            </a:spcBef>
            <a:spcAft>
              <a:spcPct val="35000"/>
            </a:spcAft>
            <a:buNone/>
          </a:pPr>
          <a:r>
            <a:rPr lang="zh-TW" altLang="en-US" sz="1800" kern="1200" dirty="0"/>
            <a:t>來源</a:t>
          </a:r>
        </a:p>
      </dsp:txBody>
      <dsp:txXfrm>
        <a:off x="2538826" y="1636095"/>
        <a:ext cx="1018347" cy="1090727"/>
      </dsp:txXfrm>
    </dsp:sp>
    <dsp:sp modelId="{97481BFC-FD81-41BC-80C1-9D3CAFE5F9C7}">
      <dsp:nvSpPr>
        <dsp:cNvPr id="0" name=""/>
        <dsp:cNvSpPr/>
      </dsp:nvSpPr>
      <dsp:spPr>
        <a:xfrm rot="16200000">
          <a:off x="2951549" y="1296002"/>
          <a:ext cx="192900" cy="35492"/>
        </a:xfrm>
        <a:custGeom>
          <a:avLst/>
          <a:gdLst/>
          <a:ahLst/>
          <a:cxnLst/>
          <a:rect l="0" t="0" r="0" b="0"/>
          <a:pathLst>
            <a:path>
              <a:moveTo>
                <a:pt x="0" y="17746"/>
              </a:moveTo>
              <a:lnTo>
                <a:pt x="192900" y="17746"/>
              </a:lnTo>
            </a:path>
          </a:pathLst>
        </a:custGeom>
        <a:noFill/>
        <a:ln w="34925" cap="flat" cmpd="sng" algn="in">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zh-TW" altLang="en-US" sz="500" kern="1200"/>
        </a:p>
      </dsp:txBody>
      <dsp:txXfrm>
        <a:off x="3043177" y="1308925"/>
        <a:ext cx="9645" cy="9645"/>
      </dsp:txXfrm>
    </dsp:sp>
    <dsp:sp modelId="{E731ABD1-7C0F-49E5-A4A5-4982F253AD1A}">
      <dsp:nvSpPr>
        <dsp:cNvPr id="0" name=""/>
        <dsp:cNvSpPr/>
      </dsp:nvSpPr>
      <dsp:spPr>
        <a:xfrm>
          <a:off x="2447001" y="15301"/>
          <a:ext cx="1201996" cy="1201996"/>
        </a:xfrm>
        <a:prstGeom prst="ellipse">
          <a:avLst/>
        </a:prstGeom>
        <a:solidFill>
          <a:schemeClr val="accent1">
            <a:hueOff val="0"/>
            <a:satOff val="0"/>
            <a:lumOff val="0"/>
            <a:alphaOff val="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685" tIns="19685" rIns="19685" bIns="19685" numCol="1" spcCol="1270" anchor="ctr" anchorCtr="0">
          <a:noAutofit/>
        </a:bodyPr>
        <a:lstStyle/>
        <a:p>
          <a:pPr marL="0" lvl="0" indent="0" algn="ctr" defTabSz="1377950">
            <a:lnSpc>
              <a:spcPct val="90000"/>
            </a:lnSpc>
            <a:spcBef>
              <a:spcPct val="0"/>
            </a:spcBef>
            <a:spcAft>
              <a:spcPct val="35000"/>
            </a:spcAft>
            <a:buNone/>
          </a:pPr>
          <a:r>
            <a:rPr lang="zh-TW" altLang="en-US" sz="3100" kern="1200" dirty="0"/>
            <a:t>家裡</a:t>
          </a:r>
        </a:p>
      </dsp:txBody>
      <dsp:txXfrm>
        <a:off x="2623029" y="191329"/>
        <a:ext cx="849940" cy="849940"/>
      </dsp:txXfrm>
    </dsp:sp>
    <dsp:sp modelId="{A2BD0E9C-D60E-45A4-A8D4-8FDC312ACA8C}">
      <dsp:nvSpPr>
        <dsp:cNvPr id="0" name=""/>
        <dsp:cNvSpPr/>
      </dsp:nvSpPr>
      <dsp:spPr>
        <a:xfrm rot="20520000">
          <a:off x="3731207" y="1902795"/>
          <a:ext cx="239628" cy="35492"/>
        </a:xfrm>
        <a:custGeom>
          <a:avLst/>
          <a:gdLst/>
          <a:ahLst/>
          <a:cxnLst/>
          <a:rect l="0" t="0" r="0" b="0"/>
          <a:pathLst>
            <a:path>
              <a:moveTo>
                <a:pt x="0" y="17746"/>
              </a:moveTo>
              <a:lnTo>
                <a:pt x="239628" y="17746"/>
              </a:lnTo>
            </a:path>
          </a:pathLst>
        </a:custGeom>
        <a:noFill/>
        <a:ln w="34925" cap="flat" cmpd="sng" algn="in">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zh-TW" altLang="en-US" sz="500" kern="1200"/>
        </a:p>
      </dsp:txBody>
      <dsp:txXfrm>
        <a:off x="3845031" y="1914551"/>
        <a:ext cx="11981" cy="11981"/>
      </dsp:txXfrm>
    </dsp:sp>
    <dsp:sp modelId="{3051643B-B151-4C68-8B09-36072B4921B2}">
      <dsp:nvSpPr>
        <dsp:cNvPr id="0" name=""/>
        <dsp:cNvSpPr/>
      </dsp:nvSpPr>
      <dsp:spPr>
        <a:xfrm>
          <a:off x="3935557" y="1096800"/>
          <a:ext cx="1201996" cy="1201996"/>
        </a:xfrm>
        <a:prstGeom prst="ellipse">
          <a:avLst/>
        </a:prstGeom>
        <a:solidFill>
          <a:schemeClr val="accent1">
            <a:hueOff val="0"/>
            <a:satOff val="0"/>
            <a:lumOff val="0"/>
            <a:alphaOff val="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685" tIns="19685" rIns="19685" bIns="19685" numCol="1" spcCol="1270" anchor="ctr" anchorCtr="0">
          <a:noAutofit/>
        </a:bodyPr>
        <a:lstStyle/>
        <a:p>
          <a:pPr marL="0" lvl="0" indent="0" algn="ctr" defTabSz="1377950">
            <a:lnSpc>
              <a:spcPct val="90000"/>
            </a:lnSpc>
            <a:spcBef>
              <a:spcPct val="0"/>
            </a:spcBef>
            <a:spcAft>
              <a:spcPct val="35000"/>
            </a:spcAft>
            <a:buNone/>
          </a:pPr>
          <a:r>
            <a:rPr lang="zh-TW" altLang="en-US" sz="3100" kern="1200" dirty="0"/>
            <a:t>社區</a:t>
          </a:r>
        </a:p>
      </dsp:txBody>
      <dsp:txXfrm>
        <a:off x="4111585" y="1272828"/>
        <a:ext cx="849940" cy="849940"/>
      </dsp:txXfrm>
    </dsp:sp>
    <dsp:sp modelId="{9F67F6D1-B667-4EA6-9896-0545169B4044}">
      <dsp:nvSpPr>
        <dsp:cNvPr id="0" name=""/>
        <dsp:cNvSpPr/>
      </dsp:nvSpPr>
      <dsp:spPr>
        <a:xfrm rot="3240000">
          <a:off x="3446577" y="2858063"/>
          <a:ext cx="211795" cy="35492"/>
        </a:xfrm>
        <a:custGeom>
          <a:avLst/>
          <a:gdLst/>
          <a:ahLst/>
          <a:cxnLst/>
          <a:rect l="0" t="0" r="0" b="0"/>
          <a:pathLst>
            <a:path>
              <a:moveTo>
                <a:pt x="0" y="17746"/>
              </a:moveTo>
              <a:lnTo>
                <a:pt x="211795" y="17746"/>
              </a:lnTo>
            </a:path>
          </a:pathLst>
        </a:custGeom>
        <a:noFill/>
        <a:ln w="34925" cap="flat" cmpd="sng" algn="in">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zh-TW" altLang="en-US" sz="500" kern="1200"/>
        </a:p>
      </dsp:txBody>
      <dsp:txXfrm>
        <a:off x="3547179" y="2870514"/>
        <a:ext cx="10589" cy="10589"/>
      </dsp:txXfrm>
    </dsp:sp>
    <dsp:sp modelId="{A6674A5F-0674-419B-B077-7D4CB1211AB8}">
      <dsp:nvSpPr>
        <dsp:cNvPr id="0" name=""/>
        <dsp:cNvSpPr/>
      </dsp:nvSpPr>
      <dsp:spPr>
        <a:xfrm>
          <a:off x="3366979" y="2846702"/>
          <a:ext cx="1201996" cy="1201996"/>
        </a:xfrm>
        <a:prstGeom prst="ellipse">
          <a:avLst/>
        </a:prstGeom>
        <a:solidFill>
          <a:schemeClr val="accent1">
            <a:hueOff val="0"/>
            <a:satOff val="0"/>
            <a:lumOff val="0"/>
            <a:alphaOff val="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685" tIns="19685" rIns="19685" bIns="19685" numCol="1" spcCol="1270" anchor="ctr" anchorCtr="0">
          <a:noAutofit/>
        </a:bodyPr>
        <a:lstStyle/>
        <a:p>
          <a:pPr marL="0" lvl="0" indent="0" algn="ctr" defTabSz="1377950">
            <a:lnSpc>
              <a:spcPct val="90000"/>
            </a:lnSpc>
            <a:spcBef>
              <a:spcPct val="0"/>
            </a:spcBef>
            <a:spcAft>
              <a:spcPct val="35000"/>
            </a:spcAft>
            <a:buNone/>
          </a:pPr>
          <a:r>
            <a:rPr lang="zh-TW" altLang="en-US" sz="3100" kern="1200" dirty="0"/>
            <a:t>其他</a:t>
          </a:r>
        </a:p>
      </dsp:txBody>
      <dsp:txXfrm>
        <a:off x="3543007" y="3022730"/>
        <a:ext cx="849940" cy="849940"/>
      </dsp:txXfrm>
    </dsp:sp>
    <dsp:sp modelId="{0A072A36-5F2B-4150-A3C3-441EE88980D6}">
      <dsp:nvSpPr>
        <dsp:cNvPr id="0" name=""/>
        <dsp:cNvSpPr/>
      </dsp:nvSpPr>
      <dsp:spPr>
        <a:xfrm rot="7560000">
          <a:off x="2437627" y="2858063"/>
          <a:ext cx="211795" cy="35492"/>
        </a:xfrm>
        <a:custGeom>
          <a:avLst/>
          <a:gdLst/>
          <a:ahLst/>
          <a:cxnLst/>
          <a:rect l="0" t="0" r="0" b="0"/>
          <a:pathLst>
            <a:path>
              <a:moveTo>
                <a:pt x="0" y="17746"/>
              </a:moveTo>
              <a:lnTo>
                <a:pt x="211795" y="17746"/>
              </a:lnTo>
            </a:path>
          </a:pathLst>
        </a:custGeom>
        <a:noFill/>
        <a:ln w="34925" cap="flat" cmpd="sng" algn="in">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zh-TW" altLang="en-US" sz="500" kern="1200"/>
        </a:p>
      </dsp:txBody>
      <dsp:txXfrm rot="10800000">
        <a:off x="2538230" y="2870514"/>
        <a:ext cx="10589" cy="10589"/>
      </dsp:txXfrm>
    </dsp:sp>
    <dsp:sp modelId="{97EF2573-AB18-44CA-9246-EBD0240AF9F9}">
      <dsp:nvSpPr>
        <dsp:cNvPr id="0" name=""/>
        <dsp:cNvSpPr/>
      </dsp:nvSpPr>
      <dsp:spPr>
        <a:xfrm>
          <a:off x="1527024" y="2846702"/>
          <a:ext cx="1201996" cy="1201996"/>
        </a:xfrm>
        <a:prstGeom prst="ellipse">
          <a:avLst/>
        </a:prstGeom>
        <a:solidFill>
          <a:schemeClr val="accent1">
            <a:hueOff val="0"/>
            <a:satOff val="0"/>
            <a:lumOff val="0"/>
            <a:alphaOff val="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685" tIns="19685" rIns="19685" bIns="19685" numCol="1" spcCol="1270" anchor="ctr" anchorCtr="0">
          <a:noAutofit/>
        </a:bodyPr>
        <a:lstStyle/>
        <a:p>
          <a:pPr marL="0" lvl="0" indent="0" algn="ctr" defTabSz="1377950">
            <a:lnSpc>
              <a:spcPct val="90000"/>
            </a:lnSpc>
            <a:spcBef>
              <a:spcPct val="0"/>
            </a:spcBef>
            <a:spcAft>
              <a:spcPct val="35000"/>
            </a:spcAft>
            <a:buNone/>
          </a:pPr>
          <a:r>
            <a:rPr lang="zh-TW" altLang="en-US" sz="3100" kern="1200" dirty="0"/>
            <a:t>網路</a:t>
          </a:r>
        </a:p>
      </dsp:txBody>
      <dsp:txXfrm>
        <a:off x="1703052" y="3022730"/>
        <a:ext cx="849940" cy="849940"/>
      </dsp:txXfrm>
    </dsp:sp>
    <dsp:sp modelId="{89F00C03-8EF5-4D2E-8C5C-3E935EB18F8C}">
      <dsp:nvSpPr>
        <dsp:cNvPr id="0" name=""/>
        <dsp:cNvSpPr/>
      </dsp:nvSpPr>
      <dsp:spPr>
        <a:xfrm rot="11880000">
          <a:off x="2125163" y="1902795"/>
          <a:ext cx="239628" cy="35492"/>
        </a:xfrm>
        <a:custGeom>
          <a:avLst/>
          <a:gdLst/>
          <a:ahLst/>
          <a:cxnLst/>
          <a:rect l="0" t="0" r="0" b="0"/>
          <a:pathLst>
            <a:path>
              <a:moveTo>
                <a:pt x="0" y="17746"/>
              </a:moveTo>
              <a:lnTo>
                <a:pt x="239628" y="17746"/>
              </a:lnTo>
            </a:path>
          </a:pathLst>
        </a:custGeom>
        <a:noFill/>
        <a:ln w="34925" cap="flat" cmpd="sng" algn="in">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zh-TW" altLang="en-US" sz="500" kern="1200"/>
        </a:p>
      </dsp:txBody>
      <dsp:txXfrm rot="10800000">
        <a:off x="2238987" y="1914551"/>
        <a:ext cx="11981" cy="11981"/>
      </dsp:txXfrm>
    </dsp:sp>
    <dsp:sp modelId="{0E146794-3C74-4572-9CEB-DC8F6B9E01AD}">
      <dsp:nvSpPr>
        <dsp:cNvPr id="0" name=""/>
        <dsp:cNvSpPr/>
      </dsp:nvSpPr>
      <dsp:spPr>
        <a:xfrm>
          <a:off x="958446" y="1096800"/>
          <a:ext cx="1201996" cy="1201996"/>
        </a:xfrm>
        <a:prstGeom prst="ellipse">
          <a:avLst/>
        </a:prstGeom>
        <a:solidFill>
          <a:schemeClr val="accent1">
            <a:hueOff val="0"/>
            <a:satOff val="0"/>
            <a:lumOff val="0"/>
            <a:alphaOff val="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685" tIns="19685" rIns="19685" bIns="19685" numCol="1" spcCol="1270" anchor="ctr" anchorCtr="0">
          <a:noAutofit/>
        </a:bodyPr>
        <a:lstStyle/>
        <a:p>
          <a:pPr marL="0" lvl="0" indent="0" algn="ctr" defTabSz="1377950">
            <a:lnSpc>
              <a:spcPct val="90000"/>
            </a:lnSpc>
            <a:spcBef>
              <a:spcPct val="0"/>
            </a:spcBef>
            <a:spcAft>
              <a:spcPct val="35000"/>
            </a:spcAft>
            <a:buNone/>
          </a:pPr>
          <a:r>
            <a:rPr lang="zh-TW" altLang="en-US" sz="3100" kern="1200" dirty="0"/>
            <a:t>學校</a:t>
          </a:r>
        </a:p>
      </dsp:txBody>
      <dsp:txXfrm>
        <a:off x="1134474" y="1272828"/>
        <a:ext cx="849940" cy="849940"/>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48A644D-1BB9-43DD-AA24-FB62F05D3C3F}">
      <dsp:nvSpPr>
        <dsp:cNvPr id="0" name=""/>
        <dsp:cNvSpPr/>
      </dsp:nvSpPr>
      <dsp:spPr>
        <a:xfrm>
          <a:off x="0" y="1626"/>
          <a:ext cx="7848872" cy="768406"/>
        </a:xfrm>
        <a:prstGeom prst="roundRect">
          <a:avLst/>
        </a:prstGeom>
        <a:solidFill>
          <a:schemeClr val="accent5">
            <a:hueOff val="0"/>
            <a:satOff val="0"/>
            <a:lumOff val="0"/>
            <a:alphaOff val="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zh-TW" altLang="en-US" sz="3200" b="0" kern="1200" dirty="0">
              <a:solidFill>
                <a:schemeClr val="tx1"/>
              </a:solidFill>
            </a:rPr>
            <a:t>對你的能力合適</a:t>
          </a:r>
        </a:p>
      </dsp:txBody>
      <dsp:txXfrm>
        <a:off x="37510" y="39136"/>
        <a:ext cx="7773852" cy="693386"/>
      </dsp:txXfrm>
    </dsp:sp>
    <dsp:sp modelId="{46E26F7A-6D6B-47B6-A1C7-70D5D3EE9870}">
      <dsp:nvSpPr>
        <dsp:cNvPr id="0" name=""/>
        <dsp:cNvSpPr/>
      </dsp:nvSpPr>
      <dsp:spPr>
        <a:xfrm>
          <a:off x="0" y="770032"/>
          <a:ext cx="7848872" cy="4189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9202" tIns="30480" rIns="170688" bIns="30480" numCol="1" spcCol="1270" anchor="t" anchorCtr="0">
          <a:noAutofit/>
        </a:bodyPr>
        <a:lstStyle/>
        <a:p>
          <a:pPr marL="228600" lvl="1" indent="-228600" algn="l" defTabSz="1066800">
            <a:lnSpc>
              <a:spcPct val="90000"/>
            </a:lnSpc>
            <a:spcBef>
              <a:spcPct val="0"/>
            </a:spcBef>
            <a:spcAft>
              <a:spcPct val="20000"/>
            </a:spcAft>
            <a:buChar char="•"/>
          </a:pPr>
          <a:r>
            <a:rPr lang="zh-TW" altLang="en-US" sz="2400" b="0" kern="1200">
              <a:solidFill>
                <a:schemeClr val="tx1"/>
              </a:solidFill>
            </a:rPr>
            <a:t>根據家長平時對你的認識。</a:t>
          </a:r>
          <a:endParaRPr lang="zh-TW" altLang="en-US" sz="2400" b="0" kern="1200" dirty="0">
            <a:solidFill>
              <a:schemeClr val="tx1"/>
            </a:solidFill>
          </a:endParaRPr>
        </a:p>
      </dsp:txBody>
      <dsp:txXfrm>
        <a:off x="0" y="770032"/>
        <a:ext cx="7848872" cy="418912"/>
      </dsp:txXfrm>
    </dsp:sp>
    <dsp:sp modelId="{D3B8CE1D-C8EF-4FCC-81EC-95641AC2A175}">
      <dsp:nvSpPr>
        <dsp:cNvPr id="0" name=""/>
        <dsp:cNvSpPr/>
      </dsp:nvSpPr>
      <dsp:spPr>
        <a:xfrm>
          <a:off x="0" y="1188945"/>
          <a:ext cx="7848872" cy="768406"/>
        </a:xfrm>
        <a:prstGeom prst="roundRect">
          <a:avLst/>
        </a:prstGeom>
        <a:solidFill>
          <a:schemeClr val="accent5">
            <a:hueOff val="-643840"/>
            <a:satOff val="0"/>
            <a:lumOff val="-1699"/>
            <a:alphaOff val="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zh-TW" altLang="en-US" sz="3200" b="0" kern="1200" dirty="0">
              <a:solidFill>
                <a:schemeClr val="tx1"/>
              </a:solidFill>
            </a:rPr>
            <a:t>可接收最多資源</a:t>
          </a:r>
        </a:p>
      </dsp:txBody>
      <dsp:txXfrm>
        <a:off x="37510" y="1226455"/>
        <a:ext cx="7773852" cy="693386"/>
      </dsp:txXfrm>
    </dsp:sp>
    <dsp:sp modelId="{50021FAF-BB13-42B4-8AB9-752A791DBE79}">
      <dsp:nvSpPr>
        <dsp:cNvPr id="0" name=""/>
        <dsp:cNvSpPr/>
      </dsp:nvSpPr>
      <dsp:spPr>
        <a:xfrm>
          <a:off x="0" y="1957351"/>
          <a:ext cx="7848872" cy="4189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9202" tIns="30480" rIns="170688" bIns="30480" numCol="1" spcCol="1270" anchor="t" anchorCtr="0">
          <a:noAutofit/>
        </a:bodyPr>
        <a:lstStyle/>
        <a:p>
          <a:pPr marL="228600" lvl="1" indent="-228600" algn="l" defTabSz="1066800">
            <a:lnSpc>
              <a:spcPct val="90000"/>
            </a:lnSpc>
            <a:spcBef>
              <a:spcPct val="0"/>
            </a:spcBef>
            <a:spcAft>
              <a:spcPct val="20000"/>
            </a:spcAft>
            <a:buChar char="•"/>
          </a:pPr>
          <a:r>
            <a:rPr lang="zh-TW" altLang="en-US" sz="2400" b="0" kern="1200" dirty="0">
              <a:solidFill>
                <a:schemeClr val="tx1"/>
              </a:solidFill>
            </a:rPr>
            <a:t>可獲得的經濟與學術資源。</a:t>
          </a:r>
        </a:p>
      </dsp:txBody>
      <dsp:txXfrm>
        <a:off x="0" y="1957351"/>
        <a:ext cx="7848872" cy="418912"/>
      </dsp:txXfrm>
    </dsp:sp>
    <dsp:sp modelId="{63CAFDBD-D138-4B43-A314-B622148AC35E}">
      <dsp:nvSpPr>
        <dsp:cNvPr id="0" name=""/>
        <dsp:cNvSpPr/>
      </dsp:nvSpPr>
      <dsp:spPr>
        <a:xfrm>
          <a:off x="0" y="2376264"/>
          <a:ext cx="7848872" cy="768406"/>
        </a:xfrm>
        <a:prstGeom prst="roundRect">
          <a:avLst/>
        </a:prstGeom>
        <a:solidFill>
          <a:schemeClr val="accent5">
            <a:hueOff val="-1287680"/>
            <a:satOff val="0"/>
            <a:lumOff val="-3399"/>
            <a:alphaOff val="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zh-TW" altLang="en-US" sz="3200" b="0" kern="1200">
              <a:solidFill>
                <a:schemeClr val="tx1"/>
              </a:solidFill>
            </a:rPr>
            <a:t>家長的成功經驗</a:t>
          </a:r>
          <a:endParaRPr lang="zh-TW" altLang="en-US" sz="3200" b="0" kern="1200" dirty="0">
            <a:solidFill>
              <a:schemeClr val="tx1"/>
            </a:solidFill>
          </a:endParaRPr>
        </a:p>
      </dsp:txBody>
      <dsp:txXfrm>
        <a:off x="37510" y="2413774"/>
        <a:ext cx="7773852" cy="693386"/>
      </dsp:txXfrm>
    </dsp:sp>
    <dsp:sp modelId="{63186569-1836-42D1-B9CC-52AD84B43AFF}">
      <dsp:nvSpPr>
        <dsp:cNvPr id="0" name=""/>
        <dsp:cNvSpPr/>
      </dsp:nvSpPr>
      <dsp:spPr>
        <a:xfrm>
          <a:off x="0" y="3144670"/>
          <a:ext cx="7848872" cy="4189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9202" tIns="30480" rIns="170688" bIns="30480" numCol="1" spcCol="1270" anchor="t" anchorCtr="0">
          <a:noAutofit/>
        </a:bodyPr>
        <a:lstStyle/>
        <a:p>
          <a:pPr marL="228600" lvl="1" indent="-228600" algn="l" defTabSz="1066800">
            <a:lnSpc>
              <a:spcPct val="90000"/>
            </a:lnSpc>
            <a:spcBef>
              <a:spcPct val="0"/>
            </a:spcBef>
            <a:spcAft>
              <a:spcPct val="20000"/>
            </a:spcAft>
            <a:buChar char="•"/>
          </a:pPr>
          <a:r>
            <a:rPr lang="zh-TW" altLang="en-US" sz="2400" b="0" kern="1200">
              <a:solidFill>
                <a:schemeClr val="tx1"/>
              </a:solidFill>
            </a:rPr>
            <a:t>家長自己的生涯成功路徑。</a:t>
          </a:r>
          <a:endParaRPr lang="zh-TW" altLang="en-US" sz="2400" b="0" kern="1200" dirty="0">
            <a:solidFill>
              <a:schemeClr val="tx1"/>
            </a:solidFill>
          </a:endParaRPr>
        </a:p>
      </dsp:txBody>
      <dsp:txXfrm>
        <a:off x="0" y="3144670"/>
        <a:ext cx="7848872" cy="418912"/>
      </dsp:txXfrm>
    </dsp:sp>
    <dsp:sp modelId="{4C782CF3-733F-4516-8D86-D431DD634460}">
      <dsp:nvSpPr>
        <dsp:cNvPr id="0" name=""/>
        <dsp:cNvSpPr/>
      </dsp:nvSpPr>
      <dsp:spPr>
        <a:xfrm>
          <a:off x="0" y="3563582"/>
          <a:ext cx="7848872" cy="768406"/>
        </a:xfrm>
        <a:prstGeom prst="roundRect">
          <a:avLst/>
        </a:prstGeom>
        <a:solidFill>
          <a:schemeClr val="accent5">
            <a:hueOff val="-1931520"/>
            <a:satOff val="0"/>
            <a:lumOff val="-5098"/>
            <a:alphaOff val="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zh-TW" altLang="en-US" sz="3200" b="0" kern="1200">
              <a:solidFill>
                <a:schemeClr val="tx1"/>
              </a:solidFill>
            </a:rPr>
            <a:t>家長的遺憾經驗</a:t>
          </a:r>
          <a:endParaRPr lang="zh-TW" altLang="en-US" sz="3200" b="0" kern="1200" dirty="0">
            <a:solidFill>
              <a:schemeClr val="tx1"/>
            </a:solidFill>
          </a:endParaRPr>
        </a:p>
      </dsp:txBody>
      <dsp:txXfrm>
        <a:off x="37510" y="3601092"/>
        <a:ext cx="7773852" cy="693386"/>
      </dsp:txXfrm>
    </dsp:sp>
    <dsp:sp modelId="{3548E914-C699-47AF-A085-CE4795A2257B}">
      <dsp:nvSpPr>
        <dsp:cNvPr id="0" name=""/>
        <dsp:cNvSpPr/>
      </dsp:nvSpPr>
      <dsp:spPr>
        <a:xfrm>
          <a:off x="0" y="4331989"/>
          <a:ext cx="7848872" cy="4189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9202" tIns="30480" rIns="170688" bIns="30480" numCol="1" spcCol="1270" anchor="t" anchorCtr="0">
          <a:noAutofit/>
        </a:bodyPr>
        <a:lstStyle/>
        <a:p>
          <a:pPr marL="228600" lvl="1" indent="-228600" algn="l" defTabSz="1066800">
            <a:lnSpc>
              <a:spcPct val="90000"/>
            </a:lnSpc>
            <a:spcBef>
              <a:spcPct val="0"/>
            </a:spcBef>
            <a:spcAft>
              <a:spcPct val="20000"/>
            </a:spcAft>
            <a:buChar char="•"/>
          </a:pPr>
          <a:r>
            <a:rPr lang="zh-TW" altLang="en-US" sz="2400" b="0" kern="1200">
              <a:solidFill>
                <a:schemeClr val="tx1"/>
              </a:solidFill>
            </a:rPr>
            <a:t>家長曾經錯過的發展機會。</a:t>
          </a:r>
          <a:endParaRPr lang="zh-TW" altLang="en-US" sz="2400" b="0" kern="1200" dirty="0">
            <a:solidFill>
              <a:schemeClr val="tx1"/>
            </a:solidFill>
          </a:endParaRPr>
        </a:p>
      </dsp:txBody>
      <dsp:txXfrm>
        <a:off x="0" y="4331989"/>
        <a:ext cx="7848872" cy="418912"/>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2F32A30-5C0C-4598-8218-D60ADED22F2F}">
      <dsp:nvSpPr>
        <dsp:cNvPr id="0" name=""/>
        <dsp:cNvSpPr/>
      </dsp:nvSpPr>
      <dsp:spPr>
        <a:xfrm>
          <a:off x="3603" y="0"/>
          <a:ext cx="3466839" cy="3581400"/>
        </a:xfrm>
        <a:prstGeom prst="roundRect">
          <a:avLst>
            <a:gd name="adj" fmla="val 10000"/>
          </a:avLst>
        </a:prstGeom>
        <a:solidFill>
          <a:schemeClr val="accent4">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zh-TW" altLang="en-US" sz="3100" b="0" kern="1200">
              <a:solidFill>
                <a:schemeClr val="tx1"/>
              </a:solidFill>
            </a:rPr>
            <a:t>邀請家長認識自己</a:t>
          </a:r>
          <a:endParaRPr lang="zh-TW" altLang="en-US" sz="3100" b="0" kern="1200" dirty="0">
            <a:solidFill>
              <a:schemeClr val="tx1"/>
            </a:solidFill>
          </a:endParaRPr>
        </a:p>
      </dsp:txBody>
      <dsp:txXfrm>
        <a:off x="3603" y="0"/>
        <a:ext cx="3466839" cy="1074420"/>
      </dsp:txXfrm>
    </dsp:sp>
    <dsp:sp modelId="{373FB35D-B130-4D06-92AE-803A4D485442}">
      <dsp:nvSpPr>
        <dsp:cNvPr id="0" name=""/>
        <dsp:cNvSpPr/>
      </dsp:nvSpPr>
      <dsp:spPr>
        <a:xfrm>
          <a:off x="350287" y="1074726"/>
          <a:ext cx="2773471" cy="703601"/>
        </a:xfrm>
        <a:prstGeom prst="roundRect">
          <a:avLst>
            <a:gd name="adj" fmla="val 10000"/>
          </a:avLst>
        </a:prstGeom>
        <a:solidFill>
          <a:schemeClr val="accent4">
            <a:hueOff val="0"/>
            <a:satOff val="0"/>
            <a:lumOff val="0"/>
            <a:alphaOff val="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51435" rIns="68580" bIns="51435" numCol="1" spcCol="1270" anchor="ctr" anchorCtr="0">
          <a:noAutofit/>
        </a:bodyPr>
        <a:lstStyle/>
        <a:p>
          <a:pPr marL="0" lvl="0" indent="0" algn="ctr" defTabSz="1200150">
            <a:lnSpc>
              <a:spcPct val="90000"/>
            </a:lnSpc>
            <a:spcBef>
              <a:spcPct val="0"/>
            </a:spcBef>
            <a:spcAft>
              <a:spcPct val="35000"/>
            </a:spcAft>
            <a:buNone/>
          </a:pPr>
          <a:r>
            <a:rPr lang="zh-TW" altLang="en-US" sz="2700" b="0" kern="1200" dirty="0">
              <a:solidFill>
                <a:schemeClr val="tx1"/>
              </a:solidFill>
            </a:rPr>
            <a:t>你重視的價值</a:t>
          </a:r>
        </a:p>
      </dsp:txBody>
      <dsp:txXfrm>
        <a:off x="370895" y="1095334"/>
        <a:ext cx="2732255" cy="662385"/>
      </dsp:txXfrm>
    </dsp:sp>
    <dsp:sp modelId="{82FD3DBE-C301-4AC0-A0E2-BF5EFF019887}">
      <dsp:nvSpPr>
        <dsp:cNvPr id="0" name=""/>
        <dsp:cNvSpPr/>
      </dsp:nvSpPr>
      <dsp:spPr>
        <a:xfrm>
          <a:off x="350287" y="1886574"/>
          <a:ext cx="2773471" cy="703601"/>
        </a:xfrm>
        <a:prstGeom prst="roundRect">
          <a:avLst>
            <a:gd name="adj" fmla="val 10000"/>
          </a:avLst>
        </a:prstGeom>
        <a:solidFill>
          <a:schemeClr val="accent4">
            <a:hueOff val="230004"/>
            <a:satOff val="0"/>
            <a:lumOff val="-3529"/>
            <a:alphaOff val="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51435" rIns="68580" bIns="51435" numCol="1" spcCol="1270" anchor="ctr" anchorCtr="0">
          <a:noAutofit/>
        </a:bodyPr>
        <a:lstStyle/>
        <a:p>
          <a:pPr marL="0" lvl="0" indent="0" algn="ctr" defTabSz="1200150">
            <a:lnSpc>
              <a:spcPct val="90000"/>
            </a:lnSpc>
            <a:spcBef>
              <a:spcPct val="0"/>
            </a:spcBef>
            <a:spcAft>
              <a:spcPct val="35000"/>
            </a:spcAft>
            <a:buNone/>
          </a:pPr>
          <a:r>
            <a:rPr lang="zh-TW" altLang="en-US" sz="2700" b="0" kern="1200" dirty="0">
              <a:solidFill>
                <a:schemeClr val="tx1"/>
              </a:solidFill>
            </a:rPr>
            <a:t>你的優勢與興趣</a:t>
          </a:r>
          <a:endParaRPr lang="en-US" altLang="zh-TW" sz="2700" b="0" kern="1200" dirty="0">
            <a:solidFill>
              <a:schemeClr val="tx1"/>
            </a:solidFill>
          </a:endParaRPr>
        </a:p>
      </dsp:txBody>
      <dsp:txXfrm>
        <a:off x="370895" y="1907182"/>
        <a:ext cx="2732255" cy="662385"/>
      </dsp:txXfrm>
    </dsp:sp>
    <dsp:sp modelId="{0D3DDD08-54D2-4217-A94C-6633A01B7A40}">
      <dsp:nvSpPr>
        <dsp:cNvPr id="0" name=""/>
        <dsp:cNvSpPr/>
      </dsp:nvSpPr>
      <dsp:spPr>
        <a:xfrm>
          <a:off x="350287" y="2698422"/>
          <a:ext cx="2773471" cy="703601"/>
        </a:xfrm>
        <a:prstGeom prst="roundRect">
          <a:avLst>
            <a:gd name="adj" fmla="val 10000"/>
          </a:avLst>
        </a:prstGeom>
        <a:solidFill>
          <a:schemeClr val="accent4">
            <a:hueOff val="460009"/>
            <a:satOff val="0"/>
            <a:lumOff val="-7059"/>
            <a:alphaOff val="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51435" rIns="68580" bIns="51435" numCol="1" spcCol="1270" anchor="ctr" anchorCtr="0">
          <a:noAutofit/>
        </a:bodyPr>
        <a:lstStyle/>
        <a:p>
          <a:pPr marL="0" lvl="0" indent="0" algn="ctr" defTabSz="1200150">
            <a:lnSpc>
              <a:spcPct val="90000"/>
            </a:lnSpc>
            <a:spcBef>
              <a:spcPct val="0"/>
            </a:spcBef>
            <a:spcAft>
              <a:spcPct val="35000"/>
            </a:spcAft>
            <a:buNone/>
          </a:pPr>
          <a:r>
            <a:rPr lang="zh-TW" altLang="en-US" sz="2700" b="0" kern="1200" dirty="0">
              <a:solidFill>
                <a:schemeClr val="tx1"/>
              </a:solidFill>
            </a:rPr>
            <a:t>生涯安排想法</a:t>
          </a:r>
          <a:endParaRPr lang="en-US" altLang="zh-TW" sz="2700" b="0" kern="1200" dirty="0">
            <a:solidFill>
              <a:schemeClr val="tx1"/>
            </a:solidFill>
          </a:endParaRPr>
        </a:p>
      </dsp:txBody>
      <dsp:txXfrm>
        <a:off x="370895" y="2719030"/>
        <a:ext cx="2732255" cy="662385"/>
      </dsp:txXfrm>
    </dsp:sp>
    <dsp:sp modelId="{75DF6992-3AF5-46ED-B64B-BEF20C1FF208}">
      <dsp:nvSpPr>
        <dsp:cNvPr id="0" name=""/>
        <dsp:cNvSpPr/>
      </dsp:nvSpPr>
      <dsp:spPr>
        <a:xfrm>
          <a:off x="3730456" y="0"/>
          <a:ext cx="3466839" cy="3581400"/>
        </a:xfrm>
        <a:prstGeom prst="roundRect">
          <a:avLst>
            <a:gd name="adj" fmla="val 10000"/>
          </a:avLst>
        </a:prstGeom>
        <a:solidFill>
          <a:schemeClr val="accent4">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zh-TW" altLang="en-US" sz="3100" b="0" kern="1200">
              <a:solidFill>
                <a:schemeClr val="tx1"/>
              </a:solidFill>
            </a:rPr>
            <a:t>提供家長最新訊息</a:t>
          </a:r>
          <a:endParaRPr lang="zh-TW" altLang="en-US" sz="3100" b="0" kern="1200" dirty="0">
            <a:solidFill>
              <a:schemeClr val="tx1"/>
            </a:solidFill>
          </a:endParaRPr>
        </a:p>
      </dsp:txBody>
      <dsp:txXfrm>
        <a:off x="3730456" y="0"/>
        <a:ext cx="3466839" cy="1074420"/>
      </dsp:txXfrm>
    </dsp:sp>
    <dsp:sp modelId="{96F219D7-261B-42C5-BF04-625C1D679D9E}">
      <dsp:nvSpPr>
        <dsp:cNvPr id="0" name=""/>
        <dsp:cNvSpPr/>
      </dsp:nvSpPr>
      <dsp:spPr>
        <a:xfrm>
          <a:off x="4077140" y="1074726"/>
          <a:ext cx="2773471" cy="703601"/>
        </a:xfrm>
        <a:prstGeom prst="roundRect">
          <a:avLst>
            <a:gd name="adj" fmla="val 10000"/>
          </a:avLst>
        </a:prstGeom>
        <a:solidFill>
          <a:schemeClr val="accent4">
            <a:hueOff val="690013"/>
            <a:satOff val="0"/>
            <a:lumOff val="-10588"/>
            <a:alphaOff val="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51435" rIns="68580" bIns="51435" numCol="1" spcCol="1270" anchor="ctr" anchorCtr="0">
          <a:noAutofit/>
        </a:bodyPr>
        <a:lstStyle/>
        <a:p>
          <a:pPr marL="0" lvl="0" indent="0" algn="ctr" defTabSz="1200150">
            <a:lnSpc>
              <a:spcPct val="90000"/>
            </a:lnSpc>
            <a:spcBef>
              <a:spcPct val="0"/>
            </a:spcBef>
            <a:spcAft>
              <a:spcPct val="35000"/>
            </a:spcAft>
            <a:buNone/>
          </a:pPr>
          <a:r>
            <a:rPr lang="zh-TW" altLang="en-US" sz="2700" b="0" kern="1200">
              <a:solidFill>
                <a:schemeClr val="tx1"/>
              </a:solidFill>
            </a:rPr>
            <a:t>多元入學管道</a:t>
          </a:r>
          <a:endParaRPr lang="zh-TW" altLang="en-US" sz="2700" b="0" kern="1200" dirty="0">
            <a:solidFill>
              <a:schemeClr val="tx1"/>
            </a:solidFill>
          </a:endParaRPr>
        </a:p>
      </dsp:txBody>
      <dsp:txXfrm>
        <a:off x="4097748" y="1095334"/>
        <a:ext cx="2732255" cy="662385"/>
      </dsp:txXfrm>
    </dsp:sp>
    <dsp:sp modelId="{671E033E-C5C1-46EA-A411-D8642A91D421}">
      <dsp:nvSpPr>
        <dsp:cNvPr id="0" name=""/>
        <dsp:cNvSpPr/>
      </dsp:nvSpPr>
      <dsp:spPr>
        <a:xfrm>
          <a:off x="4077140" y="1886574"/>
          <a:ext cx="2773471" cy="703601"/>
        </a:xfrm>
        <a:prstGeom prst="roundRect">
          <a:avLst>
            <a:gd name="adj" fmla="val 10000"/>
          </a:avLst>
        </a:prstGeom>
        <a:solidFill>
          <a:schemeClr val="accent4">
            <a:hueOff val="920018"/>
            <a:satOff val="0"/>
            <a:lumOff val="-14118"/>
            <a:alphaOff val="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51435" rIns="68580" bIns="51435" numCol="1" spcCol="1270" anchor="ctr" anchorCtr="0">
          <a:noAutofit/>
        </a:bodyPr>
        <a:lstStyle/>
        <a:p>
          <a:pPr marL="0" lvl="0" indent="0" algn="ctr" defTabSz="1200150">
            <a:lnSpc>
              <a:spcPct val="90000"/>
            </a:lnSpc>
            <a:spcBef>
              <a:spcPct val="0"/>
            </a:spcBef>
            <a:spcAft>
              <a:spcPct val="35000"/>
            </a:spcAft>
            <a:buNone/>
          </a:pPr>
          <a:r>
            <a:rPr lang="zh-TW" altLang="en-US" sz="2700" b="0" kern="1200">
              <a:solidFill>
                <a:schemeClr val="tx1"/>
              </a:solidFill>
            </a:rPr>
            <a:t>職群科別介紹</a:t>
          </a:r>
          <a:endParaRPr lang="zh-TW" altLang="en-US" sz="2700" b="0" kern="1200" dirty="0">
            <a:solidFill>
              <a:schemeClr val="tx1"/>
            </a:solidFill>
          </a:endParaRPr>
        </a:p>
      </dsp:txBody>
      <dsp:txXfrm>
        <a:off x="4097748" y="1907182"/>
        <a:ext cx="2732255" cy="662385"/>
      </dsp:txXfrm>
    </dsp:sp>
    <dsp:sp modelId="{6D8CAFAD-49F8-4EF6-9B83-48BA94498813}">
      <dsp:nvSpPr>
        <dsp:cNvPr id="0" name=""/>
        <dsp:cNvSpPr/>
      </dsp:nvSpPr>
      <dsp:spPr>
        <a:xfrm>
          <a:off x="4077140" y="2698422"/>
          <a:ext cx="2773471" cy="703601"/>
        </a:xfrm>
        <a:prstGeom prst="roundRect">
          <a:avLst>
            <a:gd name="adj" fmla="val 10000"/>
          </a:avLst>
        </a:prstGeom>
        <a:solidFill>
          <a:schemeClr val="accent4">
            <a:hueOff val="1150022"/>
            <a:satOff val="0"/>
            <a:lumOff val="-17647"/>
            <a:alphaOff val="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51435" rIns="68580" bIns="51435" numCol="1" spcCol="1270" anchor="ctr" anchorCtr="0">
          <a:noAutofit/>
        </a:bodyPr>
        <a:lstStyle/>
        <a:p>
          <a:pPr marL="0" lvl="0" indent="0" algn="ctr" defTabSz="1200150">
            <a:lnSpc>
              <a:spcPct val="90000"/>
            </a:lnSpc>
            <a:spcBef>
              <a:spcPct val="0"/>
            </a:spcBef>
            <a:spcAft>
              <a:spcPct val="35000"/>
            </a:spcAft>
            <a:buNone/>
          </a:pPr>
          <a:r>
            <a:rPr lang="zh-TW" altLang="en-US" sz="2700" b="0" kern="1200">
              <a:solidFill>
                <a:schemeClr val="tx1"/>
              </a:solidFill>
            </a:rPr>
            <a:t>產學合作資料</a:t>
          </a:r>
          <a:endParaRPr lang="zh-TW" altLang="en-US" sz="2700" b="0" kern="1200" dirty="0">
            <a:solidFill>
              <a:schemeClr val="tx1"/>
            </a:solidFill>
          </a:endParaRPr>
        </a:p>
      </dsp:txBody>
      <dsp:txXfrm>
        <a:off x="4097748" y="2719030"/>
        <a:ext cx="2732255" cy="662385"/>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8BE113B-88C3-4AD2-A23C-7032FB04A00A}">
      <dsp:nvSpPr>
        <dsp:cNvPr id="0" name=""/>
        <dsp:cNvSpPr/>
      </dsp:nvSpPr>
      <dsp:spPr>
        <a:xfrm rot="5400000">
          <a:off x="4434947" y="-1725458"/>
          <a:ext cx="923329" cy="4608576"/>
        </a:xfrm>
        <a:prstGeom prst="round2SameRect">
          <a:avLst/>
        </a:prstGeom>
        <a:solidFill>
          <a:schemeClr val="accent4">
            <a:tint val="40000"/>
            <a:alpha val="90000"/>
            <a:hueOff val="0"/>
            <a:satOff val="0"/>
            <a:lumOff val="0"/>
            <a:alphaOff val="0"/>
          </a:schemeClr>
        </a:solidFill>
        <a:ln w="34925" cap="flat" cmpd="sng" algn="in">
          <a:solidFill>
            <a:schemeClr val="accent4">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30480" rIns="60960" bIns="30480" numCol="1" spcCol="1270" anchor="ctr" anchorCtr="0">
          <a:noAutofit/>
        </a:bodyPr>
        <a:lstStyle/>
        <a:p>
          <a:pPr marL="171450" lvl="1" indent="-171450" algn="l" defTabSz="711200">
            <a:lnSpc>
              <a:spcPct val="90000"/>
            </a:lnSpc>
            <a:spcBef>
              <a:spcPct val="0"/>
            </a:spcBef>
            <a:spcAft>
              <a:spcPct val="15000"/>
            </a:spcAft>
            <a:buChar char="•"/>
          </a:pPr>
          <a:r>
            <a:rPr lang="zh-TW" altLang="en-US" sz="1600" kern="1200" dirty="0"/>
            <a:t>主要學習內容與目標、畢業後就業。</a:t>
          </a:r>
        </a:p>
        <a:p>
          <a:pPr marL="171450" lvl="1" indent="-171450" algn="l" defTabSz="711200">
            <a:lnSpc>
              <a:spcPct val="90000"/>
            </a:lnSpc>
            <a:spcBef>
              <a:spcPct val="0"/>
            </a:spcBef>
            <a:spcAft>
              <a:spcPct val="15000"/>
            </a:spcAft>
            <a:buChar char="•"/>
          </a:pPr>
          <a:r>
            <a:rPr lang="zh-TW" altLang="en-US" sz="1600" kern="1200" dirty="0"/>
            <a:t>主要收費項目。</a:t>
          </a:r>
        </a:p>
      </dsp:txBody>
      <dsp:txXfrm rot="-5400000">
        <a:off x="2592324" y="162238"/>
        <a:ext cx="4563503" cy="833183"/>
      </dsp:txXfrm>
    </dsp:sp>
    <dsp:sp modelId="{E77CF904-3AF9-47F4-BB60-4B08B689BEC6}">
      <dsp:nvSpPr>
        <dsp:cNvPr id="0" name=""/>
        <dsp:cNvSpPr/>
      </dsp:nvSpPr>
      <dsp:spPr>
        <a:xfrm>
          <a:off x="0" y="1748"/>
          <a:ext cx="2592324" cy="1154162"/>
        </a:xfrm>
        <a:prstGeom prst="roundRect">
          <a:avLst/>
        </a:prstGeom>
        <a:solidFill>
          <a:schemeClr val="accent4">
            <a:hueOff val="0"/>
            <a:satOff val="0"/>
            <a:lumOff val="0"/>
            <a:alphaOff val="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41910" rIns="83820" bIns="41910" numCol="1" spcCol="1270" anchor="ctr" anchorCtr="0">
          <a:noAutofit/>
        </a:bodyPr>
        <a:lstStyle/>
        <a:p>
          <a:pPr marL="0" lvl="0" indent="0" algn="ctr" defTabSz="977900">
            <a:lnSpc>
              <a:spcPct val="90000"/>
            </a:lnSpc>
            <a:spcBef>
              <a:spcPct val="0"/>
            </a:spcBef>
            <a:spcAft>
              <a:spcPct val="35000"/>
            </a:spcAft>
            <a:buNone/>
          </a:pPr>
          <a:r>
            <a:rPr lang="zh-TW" altLang="en-US" sz="2200" kern="1200" dirty="0">
              <a:solidFill>
                <a:schemeClr val="tx1"/>
              </a:solidFill>
            </a:rPr>
            <a:t>高中職、綜合高中與五專職群介紹</a:t>
          </a:r>
        </a:p>
      </dsp:txBody>
      <dsp:txXfrm>
        <a:off x="56342" y="58090"/>
        <a:ext cx="2479640" cy="1041478"/>
      </dsp:txXfrm>
    </dsp:sp>
    <dsp:sp modelId="{8DDF6256-C11C-4BAB-9774-FC798B873C7D}">
      <dsp:nvSpPr>
        <dsp:cNvPr id="0" name=""/>
        <dsp:cNvSpPr/>
      </dsp:nvSpPr>
      <dsp:spPr>
        <a:xfrm rot="5400000">
          <a:off x="4434947" y="-513588"/>
          <a:ext cx="923329" cy="4608576"/>
        </a:xfrm>
        <a:prstGeom prst="round2SameRect">
          <a:avLst/>
        </a:prstGeom>
        <a:solidFill>
          <a:schemeClr val="accent4">
            <a:tint val="40000"/>
            <a:alpha val="90000"/>
            <a:hueOff val="559604"/>
            <a:satOff val="-26569"/>
            <a:lumOff val="-1949"/>
            <a:alphaOff val="0"/>
          </a:schemeClr>
        </a:solidFill>
        <a:ln w="34925" cap="flat" cmpd="sng" algn="in">
          <a:solidFill>
            <a:schemeClr val="accent4">
              <a:tint val="40000"/>
              <a:alpha val="90000"/>
              <a:hueOff val="559604"/>
              <a:satOff val="-26569"/>
              <a:lumOff val="-1949"/>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30480" rIns="60960" bIns="30480" numCol="1" spcCol="1270" anchor="ctr" anchorCtr="0">
          <a:noAutofit/>
        </a:bodyPr>
        <a:lstStyle/>
        <a:p>
          <a:pPr marL="171450" lvl="1" indent="-171450" algn="l" defTabSz="711200">
            <a:lnSpc>
              <a:spcPct val="90000"/>
            </a:lnSpc>
            <a:spcBef>
              <a:spcPct val="0"/>
            </a:spcBef>
            <a:spcAft>
              <a:spcPct val="15000"/>
            </a:spcAft>
            <a:buChar char="•"/>
          </a:pPr>
          <a:r>
            <a:rPr lang="zh-TW" altLang="en-US" sz="1600" kern="1200" dirty="0"/>
            <a:t>產攜</a:t>
          </a:r>
          <a:r>
            <a:rPr lang="en-US" altLang="en-US" sz="1600" kern="1200" dirty="0"/>
            <a:t>2.0</a:t>
          </a:r>
          <a:r>
            <a:rPr lang="zh-TW" altLang="en-US" sz="1600" kern="1200" dirty="0"/>
            <a:t>、廠商專班、建教合作。</a:t>
          </a:r>
        </a:p>
        <a:p>
          <a:pPr marL="171450" lvl="1" indent="-171450" algn="l" defTabSz="711200">
            <a:lnSpc>
              <a:spcPct val="90000"/>
            </a:lnSpc>
            <a:spcBef>
              <a:spcPct val="0"/>
            </a:spcBef>
            <a:spcAft>
              <a:spcPct val="15000"/>
            </a:spcAft>
            <a:buChar char="•"/>
          </a:pPr>
          <a:r>
            <a:rPr lang="zh-TW" altLang="en-US" sz="1600" kern="1200" dirty="0"/>
            <a:t>實習單位、工讀單位。</a:t>
          </a:r>
        </a:p>
      </dsp:txBody>
      <dsp:txXfrm rot="-5400000">
        <a:off x="2592324" y="1374108"/>
        <a:ext cx="4563503" cy="833183"/>
      </dsp:txXfrm>
    </dsp:sp>
    <dsp:sp modelId="{1DCF234A-6F9A-4A08-9EC6-AB76EEAE9929}">
      <dsp:nvSpPr>
        <dsp:cNvPr id="0" name=""/>
        <dsp:cNvSpPr/>
      </dsp:nvSpPr>
      <dsp:spPr>
        <a:xfrm>
          <a:off x="0" y="1213618"/>
          <a:ext cx="2592324" cy="1154162"/>
        </a:xfrm>
        <a:prstGeom prst="roundRect">
          <a:avLst/>
        </a:prstGeom>
        <a:solidFill>
          <a:schemeClr val="accent4">
            <a:hueOff val="575011"/>
            <a:satOff val="0"/>
            <a:lumOff val="-8824"/>
            <a:alphaOff val="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41910" rIns="83820" bIns="41910" numCol="1" spcCol="1270" anchor="ctr" anchorCtr="0">
          <a:noAutofit/>
        </a:bodyPr>
        <a:lstStyle/>
        <a:p>
          <a:pPr marL="0" lvl="0" indent="0" algn="ctr" defTabSz="977900">
            <a:lnSpc>
              <a:spcPct val="90000"/>
            </a:lnSpc>
            <a:spcBef>
              <a:spcPct val="0"/>
            </a:spcBef>
            <a:spcAft>
              <a:spcPct val="35000"/>
            </a:spcAft>
            <a:buNone/>
          </a:pPr>
          <a:r>
            <a:rPr lang="zh-TW" altLang="en-US" sz="2200" kern="1200" dirty="0">
              <a:solidFill>
                <a:schemeClr val="tx1"/>
              </a:solidFill>
            </a:rPr>
            <a:t>產學合作、實習與工讀相關資料</a:t>
          </a:r>
        </a:p>
      </dsp:txBody>
      <dsp:txXfrm>
        <a:off x="56342" y="1269960"/>
        <a:ext cx="2479640" cy="1041478"/>
      </dsp:txXfrm>
    </dsp:sp>
    <dsp:sp modelId="{3F6673FB-80E9-436D-A0D2-C35F462E66AB}">
      <dsp:nvSpPr>
        <dsp:cNvPr id="0" name=""/>
        <dsp:cNvSpPr/>
      </dsp:nvSpPr>
      <dsp:spPr>
        <a:xfrm rot="5400000">
          <a:off x="4434947" y="698282"/>
          <a:ext cx="923329" cy="4608576"/>
        </a:xfrm>
        <a:prstGeom prst="round2SameRect">
          <a:avLst/>
        </a:prstGeom>
        <a:solidFill>
          <a:schemeClr val="accent4">
            <a:tint val="40000"/>
            <a:alpha val="90000"/>
            <a:hueOff val="1119208"/>
            <a:satOff val="-53137"/>
            <a:lumOff val="-3898"/>
            <a:alphaOff val="0"/>
          </a:schemeClr>
        </a:solidFill>
        <a:ln w="34925" cap="flat" cmpd="sng" algn="in">
          <a:solidFill>
            <a:schemeClr val="accent4">
              <a:tint val="40000"/>
              <a:alpha val="90000"/>
              <a:hueOff val="1119208"/>
              <a:satOff val="-53137"/>
              <a:lumOff val="-3898"/>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30480" rIns="60960" bIns="30480" numCol="1" spcCol="1270" anchor="ctr" anchorCtr="0">
          <a:noAutofit/>
        </a:bodyPr>
        <a:lstStyle/>
        <a:p>
          <a:pPr marL="171450" lvl="1" indent="-171450" algn="l" defTabSz="711200">
            <a:lnSpc>
              <a:spcPct val="90000"/>
            </a:lnSpc>
            <a:spcBef>
              <a:spcPct val="0"/>
            </a:spcBef>
            <a:spcAft>
              <a:spcPct val="15000"/>
            </a:spcAft>
            <a:buChar char="•"/>
          </a:pPr>
          <a:r>
            <a:rPr lang="zh-TW" altLang="en-US" sz="1600" kern="1200" dirty="0"/>
            <a:t>重要日程表。</a:t>
          </a:r>
        </a:p>
        <a:p>
          <a:pPr marL="171450" lvl="1" indent="-171450" algn="l" defTabSz="711200">
            <a:lnSpc>
              <a:spcPct val="90000"/>
            </a:lnSpc>
            <a:spcBef>
              <a:spcPct val="0"/>
            </a:spcBef>
            <a:spcAft>
              <a:spcPct val="15000"/>
            </a:spcAft>
            <a:buChar char="•"/>
          </a:pPr>
          <a:r>
            <a:rPr lang="zh-TW" altLang="en-US" sz="1600" kern="1200" dirty="0"/>
            <a:t>花蓮區各入學管道簡章（不包含特色招生簡章）。</a:t>
          </a:r>
        </a:p>
      </dsp:txBody>
      <dsp:txXfrm rot="-5400000">
        <a:off x="2592324" y="2585979"/>
        <a:ext cx="4563503" cy="833183"/>
      </dsp:txXfrm>
    </dsp:sp>
    <dsp:sp modelId="{FB7E09C6-163A-41B3-9DD8-247C160FF8B0}">
      <dsp:nvSpPr>
        <dsp:cNvPr id="0" name=""/>
        <dsp:cNvSpPr/>
      </dsp:nvSpPr>
      <dsp:spPr>
        <a:xfrm>
          <a:off x="0" y="2425489"/>
          <a:ext cx="2592324" cy="1154162"/>
        </a:xfrm>
        <a:prstGeom prst="roundRect">
          <a:avLst/>
        </a:prstGeom>
        <a:solidFill>
          <a:schemeClr val="accent4">
            <a:hueOff val="1150022"/>
            <a:satOff val="0"/>
            <a:lumOff val="-17647"/>
            <a:alphaOff val="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41910" rIns="83820" bIns="41910" numCol="1" spcCol="1270" anchor="ctr" anchorCtr="0">
          <a:noAutofit/>
        </a:bodyPr>
        <a:lstStyle/>
        <a:p>
          <a:pPr marL="0" lvl="0" indent="0" algn="ctr" defTabSz="977900">
            <a:lnSpc>
              <a:spcPct val="90000"/>
            </a:lnSpc>
            <a:spcBef>
              <a:spcPct val="0"/>
            </a:spcBef>
            <a:spcAft>
              <a:spcPct val="35000"/>
            </a:spcAft>
            <a:buNone/>
          </a:pPr>
          <a:r>
            <a:rPr lang="zh-TW" altLang="en-US" sz="2200" kern="1200" dirty="0">
              <a:solidFill>
                <a:srgbClr val="0070C0"/>
              </a:solidFill>
              <a:hlinkClick xmlns:r="http://schemas.openxmlformats.org/officeDocument/2006/relationships" r:id="rId1">
                <a:extLst>
                  <a:ext uri="{A12FA001-AC4F-418D-AE19-62706E023703}">
                    <ahyp:hlinkClr xmlns:ahyp="http://schemas.microsoft.com/office/drawing/2018/hyperlinkcolor" val="tx"/>
                  </a:ext>
                </a:extLst>
              </a:hlinkClick>
            </a:rPr>
            <a:t>免試入學委員會</a:t>
          </a:r>
          <a:endParaRPr lang="zh-TW" altLang="en-US" sz="2200" kern="1200" dirty="0">
            <a:solidFill>
              <a:srgbClr val="0070C0"/>
            </a:solidFill>
          </a:endParaRPr>
        </a:p>
      </dsp:txBody>
      <dsp:txXfrm>
        <a:off x="56342" y="2481831"/>
        <a:ext cx="2479640" cy="1041478"/>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8BE113B-88C3-4AD2-A23C-7032FB04A00A}">
      <dsp:nvSpPr>
        <dsp:cNvPr id="0" name=""/>
        <dsp:cNvSpPr/>
      </dsp:nvSpPr>
      <dsp:spPr>
        <a:xfrm rot="5400000">
          <a:off x="4434947" y="-1725458"/>
          <a:ext cx="923329" cy="4608576"/>
        </a:xfrm>
        <a:prstGeom prst="round2SameRect">
          <a:avLst/>
        </a:prstGeom>
        <a:solidFill>
          <a:schemeClr val="accent4">
            <a:tint val="40000"/>
            <a:alpha val="90000"/>
            <a:hueOff val="0"/>
            <a:satOff val="0"/>
            <a:lumOff val="0"/>
            <a:alphaOff val="0"/>
          </a:schemeClr>
        </a:solidFill>
        <a:ln w="34925" cap="flat" cmpd="sng" algn="in">
          <a:solidFill>
            <a:schemeClr val="accent4">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4770" tIns="32385" rIns="64770" bIns="32385" numCol="1" spcCol="1270" anchor="ctr" anchorCtr="0">
          <a:noAutofit/>
        </a:bodyPr>
        <a:lstStyle/>
        <a:p>
          <a:pPr marL="171450" lvl="1" indent="-171450" algn="l" defTabSz="755650">
            <a:lnSpc>
              <a:spcPct val="90000"/>
            </a:lnSpc>
            <a:spcBef>
              <a:spcPct val="0"/>
            </a:spcBef>
            <a:spcAft>
              <a:spcPct val="15000"/>
            </a:spcAft>
            <a:buChar char="•"/>
          </a:pPr>
          <a:r>
            <a:rPr lang="zh-TW" altLang="en-US" sz="1700" kern="1200" dirty="0"/>
            <a:t>最新消息。</a:t>
          </a:r>
        </a:p>
        <a:p>
          <a:pPr marL="171450" lvl="1" indent="-171450" algn="l" defTabSz="755650">
            <a:lnSpc>
              <a:spcPct val="90000"/>
            </a:lnSpc>
            <a:spcBef>
              <a:spcPct val="0"/>
            </a:spcBef>
            <a:spcAft>
              <a:spcPct val="15000"/>
            </a:spcAft>
            <a:buChar char="•"/>
          </a:pPr>
          <a:r>
            <a:rPr lang="zh-TW" altLang="en-US" sz="1700" kern="1200" dirty="0"/>
            <a:t>宣導手冊、宣導簡報。</a:t>
          </a:r>
        </a:p>
      </dsp:txBody>
      <dsp:txXfrm rot="-5400000">
        <a:off x="2592324" y="162238"/>
        <a:ext cx="4563503" cy="833183"/>
      </dsp:txXfrm>
    </dsp:sp>
    <dsp:sp modelId="{E77CF904-3AF9-47F4-BB60-4B08B689BEC6}">
      <dsp:nvSpPr>
        <dsp:cNvPr id="0" name=""/>
        <dsp:cNvSpPr/>
      </dsp:nvSpPr>
      <dsp:spPr>
        <a:xfrm>
          <a:off x="0" y="1748"/>
          <a:ext cx="2592324" cy="1154162"/>
        </a:xfrm>
        <a:prstGeom prst="roundRect">
          <a:avLst/>
        </a:prstGeom>
        <a:solidFill>
          <a:schemeClr val="accent4">
            <a:hueOff val="0"/>
            <a:satOff val="0"/>
            <a:lumOff val="0"/>
            <a:alphaOff val="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43815" rIns="87630" bIns="43815" numCol="1" spcCol="1270" anchor="ctr" anchorCtr="0">
          <a:noAutofit/>
        </a:bodyPr>
        <a:lstStyle/>
        <a:p>
          <a:pPr marL="0" lvl="0" indent="0" algn="ctr" defTabSz="1022350">
            <a:lnSpc>
              <a:spcPct val="90000"/>
            </a:lnSpc>
            <a:spcBef>
              <a:spcPct val="0"/>
            </a:spcBef>
            <a:spcAft>
              <a:spcPct val="35000"/>
            </a:spcAft>
            <a:buNone/>
          </a:pPr>
          <a:r>
            <a:rPr lang="zh-TW" altLang="en-US" sz="2300" kern="1200" dirty="0">
              <a:solidFill>
                <a:srgbClr val="0070C0"/>
              </a:solidFill>
              <a:hlinkClick xmlns:r="http://schemas.openxmlformats.org/officeDocument/2006/relationships" r:id="rId1">
                <a:extLst>
                  <a:ext uri="{A12FA001-AC4F-418D-AE19-62706E023703}">
                    <ahyp:hlinkClr xmlns:ahyp="http://schemas.microsoft.com/office/drawing/2018/hyperlinkcolor" val="tx"/>
                  </a:ext>
                </a:extLst>
              </a:hlinkClick>
            </a:rPr>
            <a:t>國中畢業生適性入學宣導網站</a:t>
          </a:r>
          <a:endParaRPr lang="zh-TW" altLang="en-US" sz="2300" kern="1200" dirty="0">
            <a:solidFill>
              <a:srgbClr val="0070C0"/>
            </a:solidFill>
          </a:endParaRPr>
        </a:p>
      </dsp:txBody>
      <dsp:txXfrm>
        <a:off x="56342" y="58090"/>
        <a:ext cx="2479640" cy="1041478"/>
      </dsp:txXfrm>
    </dsp:sp>
    <dsp:sp modelId="{8DDF6256-C11C-4BAB-9774-FC798B873C7D}">
      <dsp:nvSpPr>
        <dsp:cNvPr id="0" name=""/>
        <dsp:cNvSpPr/>
      </dsp:nvSpPr>
      <dsp:spPr>
        <a:xfrm rot="5400000">
          <a:off x="4434947" y="-513588"/>
          <a:ext cx="923329" cy="4608576"/>
        </a:xfrm>
        <a:prstGeom prst="round2SameRect">
          <a:avLst/>
        </a:prstGeom>
        <a:solidFill>
          <a:schemeClr val="accent4">
            <a:tint val="40000"/>
            <a:alpha val="90000"/>
            <a:hueOff val="559604"/>
            <a:satOff val="-26569"/>
            <a:lumOff val="-1949"/>
            <a:alphaOff val="0"/>
          </a:schemeClr>
        </a:solidFill>
        <a:ln w="34925" cap="flat" cmpd="sng" algn="in">
          <a:solidFill>
            <a:schemeClr val="accent4">
              <a:tint val="40000"/>
              <a:alpha val="90000"/>
              <a:hueOff val="559604"/>
              <a:satOff val="-26569"/>
              <a:lumOff val="-1949"/>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4770" tIns="32385" rIns="64770" bIns="32385" numCol="1" spcCol="1270" anchor="ctr" anchorCtr="0">
          <a:noAutofit/>
        </a:bodyPr>
        <a:lstStyle/>
        <a:p>
          <a:pPr marL="171450" lvl="1" indent="-171450" algn="l" defTabSz="755650">
            <a:lnSpc>
              <a:spcPct val="90000"/>
            </a:lnSpc>
            <a:spcBef>
              <a:spcPct val="0"/>
            </a:spcBef>
            <a:spcAft>
              <a:spcPct val="15000"/>
            </a:spcAft>
            <a:buChar char="•"/>
          </a:pPr>
          <a:r>
            <a:rPr lang="zh-TW" altLang="en-US" sz="1700" kern="1200" dirty="0"/>
            <a:t>各項招生資訊。</a:t>
          </a:r>
        </a:p>
        <a:p>
          <a:pPr marL="171450" lvl="1" indent="-171450" algn="l" defTabSz="755650">
            <a:lnSpc>
              <a:spcPct val="90000"/>
            </a:lnSpc>
            <a:spcBef>
              <a:spcPct val="0"/>
            </a:spcBef>
            <a:spcAft>
              <a:spcPct val="15000"/>
            </a:spcAft>
            <a:buChar char="•"/>
          </a:pPr>
          <a:r>
            <a:rPr lang="zh-TW" altLang="en-US" sz="1700" kern="1200" dirty="0"/>
            <a:t>學校簡介、交通地圖。</a:t>
          </a:r>
        </a:p>
      </dsp:txBody>
      <dsp:txXfrm rot="-5400000">
        <a:off x="2592324" y="1374108"/>
        <a:ext cx="4563503" cy="833183"/>
      </dsp:txXfrm>
    </dsp:sp>
    <dsp:sp modelId="{1DCF234A-6F9A-4A08-9EC6-AB76EEAE9929}">
      <dsp:nvSpPr>
        <dsp:cNvPr id="0" name=""/>
        <dsp:cNvSpPr/>
      </dsp:nvSpPr>
      <dsp:spPr>
        <a:xfrm>
          <a:off x="0" y="1213618"/>
          <a:ext cx="2592324" cy="1154162"/>
        </a:xfrm>
        <a:prstGeom prst="roundRect">
          <a:avLst/>
        </a:prstGeom>
        <a:solidFill>
          <a:schemeClr val="accent4">
            <a:hueOff val="575011"/>
            <a:satOff val="0"/>
            <a:lumOff val="-8824"/>
            <a:alphaOff val="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43815" rIns="87630" bIns="43815" numCol="1" spcCol="1270" anchor="ctr" anchorCtr="0">
          <a:noAutofit/>
        </a:bodyPr>
        <a:lstStyle/>
        <a:p>
          <a:pPr marL="0" lvl="0" indent="0" algn="ctr" defTabSz="1022350">
            <a:lnSpc>
              <a:spcPct val="90000"/>
            </a:lnSpc>
            <a:spcBef>
              <a:spcPct val="0"/>
            </a:spcBef>
            <a:spcAft>
              <a:spcPct val="35000"/>
            </a:spcAft>
            <a:buNone/>
          </a:pPr>
          <a:r>
            <a:rPr lang="zh-TW" altLang="en-US" sz="2300" kern="1200" dirty="0">
              <a:solidFill>
                <a:srgbClr val="0070C0"/>
              </a:solidFill>
              <a:hlinkClick xmlns:r="http://schemas.openxmlformats.org/officeDocument/2006/relationships" r:id="rId2">
                <a:extLst>
                  <a:ext uri="{A12FA001-AC4F-418D-AE19-62706E023703}">
                    <ahyp:hlinkClr xmlns:ahyp="http://schemas.microsoft.com/office/drawing/2018/hyperlinkcolor" val="tx"/>
                  </a:ext>
                </a:extLst>
              </a:hlinkClick>
            </a:rPr>
            <a:t>全國高級中等學校及五專資訊網</a:t>
          </a:r>
          <a:endParaRPr lang="zh-TW" altLang="en-US" sz="2300" kern="1200" dirty="0">
            <a:solidFill>
              <a:srgbClr val="0070C0"/>
            </a:solidFill>
          </a:endParaRPr>
        </a:p>
      </dsp:txBody>
      <dsp:txXfrm>
        <a:off x="56342" y="1269960"/>
        <a:ext cx="2479640" cy="1041478"/>
      </dsp:txXfrm>
    </dsp:sp>
    <dsp:sp modelId="{8FAF143D-E167-4771-AFF3-53C01FFA9FB6}">
      <dsp:nvSpPr>
        <dsp:cNvPr id="0" name=""/>
        <dsp:cNvSpPr/>
      </dsp:nvSpPr>
      <dsp:spPr>
        <a:xfrm rot="5400000">
          <a:off x="4434947" y="698282"/>
          <a:ext cx="923329" cy="4608576"/>
        </a:xfrm>
        <a:prstGeom prst="round2SameRect">
          <a:avLst/>
        </a:prstGeom>
        <a:solidFill>
          <a:schemeClr val="accent4">
            <a:tint val="40000"/>
            <a:alpha val="90000"/>
            <a:hueOff val="1119208"/>
            <a:satOff val="-53137"/>
            <a:lumOff val="-3898"/>
            <a:alphaOff val="0"/>
          </a:schemeClr>
        </a:solidFill>
        <a:ln w="34925" cap="flat" cmpd="sng" algn="in">
          <a:solidFill>
            <a:schemeClr val="accent4">
              <a:tint val="40000"/>
              <a:alpha val="90000"/>
              <a:hueOff val="1119208"/>
              <a:satOff val="-53137"/>
              <a:lumOff val="-3898"/>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4770" tIns="32385" rIns="64770" bIns="32385" numCol="1" spcCol="1270" anchor="ctr" anchorCtr="0">
          <a:noAutofit/>
        </a:bodyPr>
        <a:lstStyle/>
        <a:p>
          <a:pPr marL="171450" lvl="1" indent="-171450" algn="l" defTabSz="755650">
            <a:lnSpc>
              <a:spcPct val="90000"/>
            </a:lnSpc>
            <a:spcBef>
              <a:spcPct val="0"/>
            </a:spcBef>
            <a:spcAft>
              <a:spcPct val="15000"/>
            </a:spcAft>
            <a:buChar char="•"/>
          </a:pPr>
          <a:r>
            <a:rPr lang="zh-TW" altLang="en-US" sz="1700" kern="1200" dirty="0"/>
            <a:t>課程計畫及課程地圖、學生圖像。</a:t>
          </a:r>
        </a:p>
        <a:p>
          <a:pPr marL="171450" lvl="1" indent="-171450" algn="l" defTabSz="755650">
            <a:lnSpc>
              <a:spcPct val="90000"/>
            </a:lnSpc>
            <a:spcBef>
              <a:spcPct val="0"/>
            </a:spcBef>
            <a:spcAft>
              <a:spcPct val="15000"/>
            </a:spcAft>
            <a:buChar char="•"/>
          </a:pPr>
          <a:r>
            <a:rPr lang="zh-TW" altLang="en-US" sz="1700" kern="1200" dirty="0"/>
            <a:t>學校網站、學校願景。</a:t>
          </a:r>
        </a:p>
      </dsp:txBody>
      <dsp:txXfrm rot="-5400000">
        <a:off x="2592324" y="2585979"/>
        <a:ext cx="4563503" cy="833183"/>
      </dsp:txXfrm>
    </dsp:sp>
    <dsp:sp modelId="{D40B428E-A2B6-4001-8079-C53A740BB5E9}">
      <dsp:nvSpPr>
        <dsp:cNvPr id="0" name=""/>
        <dsp:cNvSpPr/>
      </dsp:nvSpPr>
      <dsp:spPr>
        <a:xfrm>
          <a:off x="0" y="2425489"/>
          <a:ext cx="2592324" cy="1154162"/>
        </a:xfrm>
        <a:prstGeom prst="roundRect">
          <a:avLst/>
        </a:prstGeom>
        <a:solidFill>
          <a:schemeClr val="accent4">
            <a:hueOff val="1150022"/>
            <a:satOff val="0"/>
            <a:lumOff val="-17647"/>
            <a:alphaOff val="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43815" rIns="87630" bIns="43815" numCol="1" spcCol="1270" anchor="ctr" anchorCtr="0">
          <a:noAutofit/>
        </a:bodyPr>
        <a:lstStyle/>
        <a:p>
          <a:pPr marL="0" lvl="0" indent="0" algn="ctr" defTabSz="1022350">
            <a:lnSpc>
              <a:spcPct val="90000"/>
            </a:lnSpc>
            <a:spcBef>
              <a:spcPct val="0"/>
            </a:spcBef>
            <a:spcAft>
              <a:spcPct val="35000"/>
            </a:spcAft>
            <a:buNone/>
          </a:pPr>
          <a:r>
            <a:rPr lang="zh-TW" altLang="en-US" sz="2300" kern="1200" dirty="0">
              <a:solidFill>
                <a:srgbClr val="0070C0"/>
              </a:solidFill>
              <a:hlinkClick xmlns:r="http://schemas.openxmlformats.org/officeDocument/2006/relationships" r:id="rId3">
                <a:extLst>
                  <a:ext uri="{A12FA001-AC4F-418D-AE19-62706E023703}">
                    <ahyp:hlinkClr xmlns:ahyp="http://schemas.microsoft.com/office/drawing/2018/hyperlinkcolor" val="tx"/>
                  </a:ext>
                </a:extLst>
              </a:hlinkClick>
            </a:rPr>
            <a:t>全國高級中等學校課程計畫平臺</a:t>
          </a:r>
          <a:endParaRPr lang="zh-TW" altLang="en-US" sz="2300" kern="1200" dirty="0">
            <a:solidFill>
              <a:srgbClr val="0070C0"/>
            </a:solidFill>
          </a:endParaRPr>
        </a:p>
      </dsp:txBody>
      <dsp:txXfrm>
        <a:off x="56342" y="2481831"/>
        <a:ext cx="2479640" cy="1041478"/>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2E2538C-D91D-47AB-B182-BEAA4B009F84}">
      <dsp:nvSpPr>
        <dsp:cNvPr id="0" name=""/>
        <dsp:cNvSpPr/>
      </dsp:nvSpPr>
      <dsp:spPr>
        <a:xfrm>
          <a:off x="1657624" y="0"/>
          <a:ext cx="1736832" cy="964907"/>
        </a:xfrm>
        <a:prstGeom prst="roundRect">
          <a:avLst>
            <a:gd name="adj" fmla="val 10000"/>
          </a:avLst>
        </a:prstGeom>
        <a:solidFill>
          <a:schemeClr val="accent4">
            <a:tint val="40000"/>
            <a:alpha val="90000"/>
            <a:hueOff val="0"/>
            <a:satOff val="0"/>
            <a:lumOff val="0"/>
            <a:alphaOff val="0"/>
          </a:schemeClr>
        </a:solidFill>
        <a:ln w="34925" cap="flat" cmpd="sng" algn="in">
          <a:solidFill>
            <a:schemeClr val="accent4">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zh-TW" altLang="en-US" sz="3200" b="1" u="sng" kern="1200" dirty="0">
              <a:solidFill>
                <a:schemeClr val="tx1"/>
              </a:solidFill>
            </a:rPr>
            <a:t>任務</a:t>
          </a:r>
        </a:p>
      </dsp:txBody>
      <dsp:txXfrm>
        <a:off x="1685885" y="28261"/>
        <a:ext cx="1680310" cy="908385"/>
      </dsp:txXfrm>
    </dsp:sp>
    <dsp:sp modelId="{E38B460E-9953-48F7-A53F-0F4903A18E74}">
      <dsp:nvSpPr>
        <dsp:cNvPr id="0" name=""/>
        <dsp:cNvSpPr/>
      </dsp:nvSpPr>
      <dsp:spPr>
        <a:xfrm>
          <a:off x="4166382" y="0"/>
          <a:ext cx="1736832" cy="964907"/>
        </a:xfrm>
        <a:prstGeom prst="roundRect">
          <a:avLst>
            <a:gd name="adj" fmla="val 10000"/>
          </a:avLst>
        </a:prstGeom>
        <a:solidFill>
          <a:schemeClr val="accent4">
            <a:tint val="40000"/>
            <a:alpha val="90000"/>
            <a:hueOff val="373069"/>
            <a:satOff val="-17712"/>
            <a:lumOff val="-1299"/>
            <a:alphaOff val="0"/>
          </a:schemeClr>
        </a:solidFill>
        <a:ln w="34925" cap="flat" cmpd="sng" algn="in">
          <a:solidFill>
            <a:schemeClr val="accent4">
              <a:tint val="40000"/>
              <a:alpha val="90000"/>
              <a:hueOff val="373069"/>
              <a:satOff val="-17712"/>
              <a:lumOff val="-1299"/>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zh-TW" altLang="en-US" sz="3200" b="1" u="sng" kern="1200" dirty="0">
              <a:solidFill>
                <a:schemeClr val="tx1"/>
              </a:solidFill>
            </a:rPr>
            <a:t>支持</a:t>
          </a:r>
        </a:p>
      </dsp:txBody>
      <dsp:txXfrm>
        <a:off x="4194643" y="28261"/>
        <a:ext cx="1680310" cy="908385"/>
      </dsp:txXfrm>
    </dsp:sp>
    <dsp:sp modelId="{979F7F4B-F2B5-4CB0-BEF7-A800FA88A873}">
      <dsp:nvSpPr>
        <dsp:cNvPr id="0" name=""/>
        <dsp:cNvSpPr/>
      </dsp:nvSpPr>
      <dsp:spPr>
        <a:xfrm>
          <a:off x="3418579" y="4100855"/>
          <a:ext cx="723680" cy="723680"/>
        </a:xfrm>
        <a:prstGeom prst="triangle">
          <a:avLst/>
        </a:prstGeom>
        <a:solidFill>
          <a:schemeClr val="accent4">
            <a:tint val="40000"/>
            <a:alpha val="90000"/>
            <a:hueOff val="746139"/>
            <a:satOff val="-35425"/>
            <a:lumOff val="-2599"/>
            <a:alphaOff val="0"/>
          </a:schemeClr>
        </a:solidFill>
        <a:ln w="34925" cap="flat" cmpd="sng" algn="in">
          <a:solidFill>
            <a:schemeClr val="accent4">
              <a:tint val="40000"/>
              <a:alpha val="90000"/>
              <a:hueOff val="746139"/>
              <a:satOff val="-35425"/>
              <a:lumOff val="-2599"/>
              <a:alphaOff val="0"/>
            </a:schemeClr>
          </a:solidFill>
          <a:prstDash val="solid"/>
        </a:ln>
        <a:effectLst/>
      </dsp:spPr>
      <dsp:style>
        <a:lnRef idx="2">
          <a:scrgbClr r="0" g="0" b="0"/>
        </a:lnRef>
        <a:fillRef idx="1">
          <a:scrgbClr r="0" g="0" b="0"/>
        </a:fillRef>
        <a:effectRef idx="0">
          <a:scrgbClr r="0" g="0" b="0"/>
        </a:effectRef>
        <a:fontRef idx="minor"/>
      </dsp:style>
    </dsp:sp>
    <dsp:sp modelId="{096254D4-3960-41CD-9C6D-E010CC0A03CF}">
      <dsp:nvSpPr>
        <dsp:cNvPr id="0" name=""/>
        <dsp:cNvSpPr/>
      </dsp:nvSpPr>
      <dsp:spPr>
        <a:xfrm>
          <a:off x="1609378" y="3797874"/>
          <a:ext cx="4342082" cy="293331"/>
        </a:xfrm>
        <a:prstGeom prst="rect">
          <a:avLst/>
        </a:prstGeom>
        <a:solidFill>
          <a:schemeClr val="accent4">
            <a:tint val="40000"/>
            <a:alpha val="90000"/>
            <a:hueOff val="1119208"/>
            <a:satOff val="-53137"/>
            <a:lumOff val="-3898"/>
            <a:alphaOff val="0"/>
          </a:schemeClr>
        </a:solidFill>
        <a:ln w="34925" cap="flat" cmpd="sng" algn="in">
          <a:solidFill>
            <a:schemeClr val="accent4">
              <a:tint val="40000"/>
              <a:alpha val="90000"/>
              <a:hueOff val="1119208"/>
              <a:satOff val="-53137"/>
              <a:lumOff val="-3898"/>
              <a:alphaOff val="0"/>
            </a:schemeClr>
          </a:solidFill>
          <a:prstDash val="solid"/>
        </a:ln>
        <a:effectLst/>
      </dsp:spPr>
      <dsp:style>
        <a:lnRef idx="2">
          <a:scrgbClr r="0" g="0" b="0"/>
        </a:lnRef>
        <a:fillRef idx="1">
          <a:scrgbClr r="0" g="0" b="0"/>
        </a:fillRef>
        <a:effectRef idx="0">
          <a:scrgbClr r="0" g="0" b="0"/>
        </a:effectRef>
        <a:fontRef idx="minor"/>
      </dsp:style>
    </dsp:sp>
    <dsp:sp modelId="{60C5EF52-BA0D-4E35-AEE4-6E5EE4D32F89}">
      <dsp:nvSpPr>
        <dsp:cNvPr id="0" name=""/>
        <dsp:cNvSpPr/>
      </dsp:nvSpPr>
      <dsp:spPr>
        <a:xfrm>
          <a:off x="4166382" y="3168755"/>
          <a:ext cx="1736832" cy="594382"/>
        </a:xfrm>
        <a:prstGeom prst="roundRect">
          <a:avLst/>
        </a:prstGeom>
        <a:solidFill>
          <a:schemeClr val="accent4">
            <a:hueOff val="0"/>
            <a:satOff val="0"/>
            <a:lumOff val="0"/>
            <a:alphaOff val="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zh-TW" altLang="en-US" sz="1900" b="0" kern="1200" dirty="0">
              <a:solidFill>
                <a:schemeClr val="tx1"/>
              </a:solidFill>
            </a:rPr>
            <a:t>各方資源連結</a:t>
          </a:r>
        </a:p>
      </dsp:txBody>
      <dsp:txXfrm>
        <a:off x="4195397" y="3197770"/>
        <a:ext cx="1678802" cy="536352"/>
      </dsp:txXfrm>
    </dsp:sp>
    <dsp:sp modelId="{7650A4AF-45F9-4EA9-BBE5-ECEC9E7D4461}">
      <dsp:nvSpPr>
        <dsp:cNvPr id="0" name=""/>
        <dsp:cNvSpPr/>
      </dsp:nvSpPr>
      <dsp:spPr>
        <a:xfrm>
          <a:off x="4166382" y="2528056"/>
          <a:ext cx="1736832" cy="594382"/>
        </a:xfrm>
        <a:prstGeom prst="roundRect">
          <a:avLst/>
        </a:prstGeom>
        <a:solidFill>
          <a:schemeClr val="accent4">
            <a:hueOff val="164289"/>
            <a:satOff val="0"/>
            <a:lumOff val="-2521"/>
            <a:alphaOff val="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zh-TW" altLang="en-US" sz="1900" b="0" kern="1200" dirty="0">
              <a:solidFill>
                <a:schemeClr val="tx1"/>
              </a:solidFill>
            </a:rPr>
            <a:t>身心調節知能</a:t>
          </a:r>
        </a:p>
      </dsp:txBody>
      <dsp:txXfrm>
        <a:off x="4195397" y="2557071"/>
        <a:ext cx="1678802" cy="536352"/>
      </dsp:txXfrm>
    </dsp:sp>
    <dsp:sp modelId="{8C34070F-7F52-4646-A6A6-7AF8AA63498E}">
      <dsp:nvSpPr>
        <dsp:cNvPr id="0" name=""/>
        <dsp:cNvSpPr/>
      </dsp:nvSpPr>
      <dsp:spPr>
        <a:xfrm>
          <a:off x="4166382" y="1887358"/>
          <a:ext cx="1736832" cy="594382"/>
        </a:xfrm>
        <a:prstGeom prst="roundRect">
          <a:avLst/>
        </a:prstGeom>
        <a:solidFill>
          <a:schemeClr val="accent4">
            <a:hueOff val="328578"/>
            <a:satOff val="0"/>
            <a:lumOff val="-5042"/>
            <a:alphaOff val="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zh-TW" altLang="en-US" sz="1900" b="0" kern="1200" dirty="0">
              <a:solidFill>
                <a:schemeClr val="tx1"/>
              </a:solidFill>
            </a:rPr>
            <a:t>符合擅長能力</a:t>
          </a:r>
        </a:p>
      </dsp:txBody>
      <dsp:txXfrm>
        <a:off x="4195397" y="1916373"/>
        <a:ext cx="1678802" cy="536352"/>
      </dsp:txXfrm>
    </dsp:sp>
    <dsp:sp modelId="{80AD60C5-4A55-4A67-934D-38E8543C6E47}">
      <dsp:nvSpPr>
        <dsp:cNvPr id="0" name=""/>
        <dsp:cNvSpPr/>
      </dsp:nvSpPr>
      <dsp:spPr>
        <a:xfrm>
          <a:off x="4166382" y="1235081"/>
          <a:ext cx="1736832" cy="594382"/>
        </a:xfrm>
        <a:prstGeom prst="roundRect">
          <a:avLst/>
        </a:prstGeom>
        <a:solidFill>
          <a:schemeClr val="accent4">
            <a:hueOff val="492867"/>
            <a:satOff val="0"/>
            <a:lumOff val="-7563"/>
            <a:alphaOff val="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zh-TW" altLang="en-US" sz="1900" b="0" kern="1200" dirty="0">
              <a:solidFill>
                <a:schemeClr val="tx1"/>
              </a:solidFill>
            </a:rPr>
            <a:t>符合興趣喜好</a:t>
          </a:r>
        </a:p>
      </dsp:txBody>
      <dsp:txXfrm>
        <a:off x="4195397" y="1264096"/>
        <a:ext cx="1678802" cy="536352"/>
      </dsp:txXfrm>
    </dsp:sp>
    <dsp:sp modelId="{8399667E-0C51-46F2-A127-35D57308B51C}">
      <dsp:nvSpPr>
        <dsp:cNvPr id="0" name=""/>
        <dsp:cNvSpPr/>
      </dsp:nvSpPr>
      <dsp:spPr>
        <a:xfrm>
          <a:off x="1657624" y="3168755"/>
          <a:ext cx="1736832" cy="594382"/>
        </a:xfrm>
        <a:prstGeom prst="roundRect">
          <a:avLst/>
        </a:prstGeom>
        <a:solidFill>
          <a:schemeClr val="accent4">
            <a:hueOff val="657156"/>
            <a:satOff val="0"/>
            <a:lumOff val="-10084"/>
            <a:alphaOff val="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zh-TW" altLang="en-US" sz="1900" b="0" kern="1200" dirty="0">
              <a:solidFill>
                <a:schemeClr val="tx1"/>
              </a:solidFill>
            </a:rPr>
            <a:t>畢業升學</a:t>
          </a:r>
        </a:p>
      </dsp:txBody>
      <dsp:txXfrm>
        <a:off x="1686639" y="3197770"/>
        <a:ext cx="1678802" cy="536352"/>
      </dsp:txXfrm>
    </dsp:sp>
    <dsp:sp modelId="{C19D22F2-EDD0-451A-8462-85A0649ABDAE}">
      <dsp:nvSpPr>
        <dsp:cNvPr id="0" name=""/>
        <dsp:cNvSpPr/>
      </dsp:nvSpPr>
      <dsp:spPr>
        <a:xfrm>
          <a:off x="1657624" y="2528056"/>
          <a:ext cx="1736832" cy="594382"/>
        </a:xfrm>
        <a:prstGeom prst="roundRect">
          <a:avLst/>
        </a:prstGeom>
        <a:solidFill>
          <a:schemeClr val="accent4">
            <a:hueOff val="821444"/>
            <a:satOff val="0"/>
            <a:lumOff val="-12605"/>
            <a:alphaOff val="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zh-TW" altLang="en-US" sz="1900" b="0" kern="1200" dirty="0">
              <a:solidFill>
                <a:schemeClr val="tx1"/>
              </a:solidFill>
            </a:rPr>
            <a:t>專業知能</a:t>
          </a:r>
        </a:p>
      </dsp:txBody>
      <dsp:txXfrm>
        <a:off x="1686639" y="2557071"/>
        <a:ext cx="1678802" cy="536352"/>
      </dsp:txXfrm>
    </dsp:sp>
    <dsp:sp modelId="{4E6A605D-20B9-46D7-B7E9-B73102758610}">
      <dsp:nvSpPr>
        <dsp:cNvPr id="0" name=""/>
        <dsp:cNvSpPr/>
      </dsp:nvSpPr>
      <dsp:spPr>
        <a:xfrm>
          <a:off x="1657624" y="1887358"/>
          <a:ext cx="1736832" cy="594382"/>
        </a:xfrm>
        <a:prstGeom prst="roundRect">
          <a:avLst/>
        </a:prstGeom>
        <a:solidFill>
          <a:schemeClr val="accent4">
            <a:hueOff val="985733"/>
            <a:satOff val="0"/>
            <a:lumOff val="-15126"/>
            <a:alphaOff val="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zh-TW" altLang="en-US" sz="1900" b="0" kern="1200" dirty="0">
              <a:solidFill>
                <a:schemeClr val="tx1"/>
              </a:solidFill>
            </a:rPr>
            <a:t>人際互動</a:t>
          </a:r>
        </a:p>
      </dsp:txBody>
      <dsp:txXfrm>
        <a:off x="1686639" y="1916373"/>
        <a:ext cx="1678802" cy="536352"/>
      </dsp:txXfrm>
    </dsp:sp>
    <dsp:sp modelId="{279EFDD9-112E-4A6A-9EDC-46D6EFBE6CB3}">
      <dsp:nvSpPr>
        <dsp:cNvPr id="0" name=""/>
        <dsp:cNvSpPr/>
      </dsp:nvSpPr>
      <dsp:spPr>
        <a:xfrm>
          <a:off x="1657624" y="1235081"/>
          <a:ext cx="1736832" cy="594382"/>
        </a:xfrm>
        <a:prstGeom prst="roundRect">
          <a:avLst/>
        </a:prstGeom>
        <a:solidFill>
          <a:schemeClr val="accent4">
            <a:hueOff val="1150022"/>
            <a:satOff val="0"/>
            <a:lumOff val="-17647"/>
            <a:alphaOff val="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zh-TW" altLang="en-US" sz="1900" b="0" kern="1200" dirty="0">
              <a:solidFill>
                <a:schemeClr val="tx1"/>
              </a:solidFill>
            </a:rPr>
            <a:t>出席成績</a:t>
          </a:r>
        </a:p>
      </dsp:txBody>
      <dsp:txXfrm>
        <a:off x="1686639" y="1264096"/>
        <a:ext cx="1678802" cy="536352"/>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D09B53B-3012-47BD-8D58-A6007D196C89}">
      <dsp:nvSpPr>
        <dsp:cNvPr id="0" name=""/>
        <dsp:cNvSpPr/>
      </dsp:nvSpPr>
      <dsp:spPr>
        <a:xfrm>
          <a:off x="0" y="3839"/>
          <a:ext cx="7200900" cy="744120"/>
        </a:xfrm>
        <a:prstGeom prst="roundRect">
          <a:avLst/>
        </a:prstGeom>
        <a:solidFill>
          <a:schemeClr val="accent4">
            <a:hueOff val="0"/>
            <a:satOff val="0"/>
            <a:lumOff val="0"/>
            <a:alphaOff val="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zh-TW" altLang="en-US" sz="2400" kern="1200" dirty="0">
              <a:solidFill>
                <a:schemeClr val="tx1"/>
              </a:solidFill>
            </a:rPr>
            <a:t>這個生涯決定的考量因素？</a:t>
          </a:r>
        </a:p>
      </dsp:txBody>
      <dsp:txXfrm>
        <a:off x="36325" y="40164"/>
        <a:ext cx="7128250" cy="671470"/>
      </dsp:txXfrm>
    </dsp:sp>
    <dsp:sp modelId="{EC027A12-75F6-4B79-9756-D0F6E2548A73}">
      <dsp:nvSpPr>
        <dsp:cNvPr id="0" name=""/>
        <dsp:cNvSpPr/>
      </dsp:nvSpPr>
      <dsp:spPr>
        <a:xfrm>
          <a:off x="0" y="747959"/>
          <a:ext cx="7200900" cy="4471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8629" tIns="30480" rIns="170688" bIns="30480" numCol="1" spcCol="1270" anchor="t" anchorCtr="0">
          <a:noAutofit/>
        </a:bodyPr>
        <a:lstStyle/>
        <a:p>
          <a:pPr marL="171450" lvl="1" indent="-171450" algn="l" defTabSz="844550">
            <a:lnSpc>
              <a:spcPct val="90000"/>
            </a:lnSpc>
            <a:spcBef>
              <a:spcPct val="0"/>
            </a:spcBef>
            <a:spcAft>
              <a:spcPct val="20000"/>
            </a:spcAft>
            <a:buChar char="•"/>
          </a:pPr>
          <a:r>
            <a:rPr lang="zh-TW" altLang="en-US" sz="1900" kern="1200" dirty="0">
              <a:solidFill>
                <a:schemeClr val="tx1"/>
              </a:solidFill>
            </a:rPr>
            <a:t>興趣、能力、他人建議</a:t>
          </a:r>
          <a:r>
            <a:rPr lang="en-US" altLang="zh-TW" sz="1900" kern="1200" dirty="0">
              <a:solidFill>
                <a:schemeClr val="tx1"/>
              </a:solidFill>
            </a:rPr>
            <a:t>……</a:t>
          </a:r>
          <a:r>
            <a:rPr lang="zh-TW" altLang="en-US" sz="1900" kern="1200" dirty="0">
              <a:solidFill>
                <a:schemeClr val="tx1"/>
              </a:solidFill>
            </a:rPr>
            <a:t>等等。</a:t>
          </a:r>
        </a:p>
      </dsp:txBody>
      <dsp:txXfrm>
        <a:off x="0" y="747959"/>
        <a:ext cx="7200900" cy="447120"/>
      </dsp:txXfrm>
    </dsp:sp>
    <dsp:sp modelId="{2A97E1CA-047A-4F9A-BB9B-ACE9D6367140}">
      <dsp:nvSpPr>
        <dsp:cNvPr id="0" name=""/>
        <dsp:cNvSpPr/>
      </dsp:nvSpPr>
      <dsp:spPr>
        <a:xfrm>
          <a:off x="0" y="1195080"/>
          <a:ext cx="7200900" cy="744120"/>
        </a:xfrm>
        <a:prstGeom prst="roundRect">
          <a:avLst/>
        </a:prstGeom>
        <a:solidFill>
          <a:schemeClr val="accent4">
            <a:hueOff val="575011"/>
            <a:satOff val="0"/>
            <a:lumOff val="-8824"/>
            <a:alphaOff val="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zh-TW" altLang="en-US" sz="2400" kern="1200" dirty="0">
              <a:solidFill>
                <a:schemeClr val="tx1"/>
              </a:solidFill>
            </a:rPr>
            <a:t>執行生涯決定的實際方法？</a:t>
          </a:r>
        </a:p>
      </dsp:txBody>
      <dsp:txXfrm>
        <a:off x="36325" y="1231405"/>
        <a:ext cx="7128250" cy="671470"/>
      </dsp:txXfrm>
    </dsp:sp>
    <dsp:sp modelId="{7AFF15A4-4ABC-4F89-B74A-8E4512367326}">
      <dsp:nvSpPr>
        <dsp:cNvPr id="0" name=""/>
        <dsp:cNvSpPr/>
      </dsp:nvSpPr>
      <dsp:spPr>
        <a:xfrm>
          <a:off x="0" y="1939200"/>
          <a:ext cx="7200900" cy="4471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8629" tIns="30480" rIns="170688" bIns="30480" numCol="1" spcCol="1270" anchor="t" anchorCtr="0">
          <a:noAutofit/>
        </a:bodyPr>
        <a:lstStyle/>
        <a:p>
          <a:pPr marL="171450" lvl="1" indent="-171450" algn="l" defTabSz="844550">
            <a:lnSpc>
              <a:spcPct val="90000"/>
            </a:lnSpc>
            <a:spcBef>
              <a:spcPct val="0"/>
            </a:spcBef>
            <a:spcAft>
              <a:spcPct val="20000"/>
            </a:spcAft>
            <a:buChar char="•"/>
          </a:pPr>
          <a:r>
            <a:rPr lang="zh-TW" altLang="en-US" sz="1900" kern="1200" dirty="0">
              <a:solidFill>
                <a:schemeClr val="tx1"/>
              </a:solidFill>
            </a:rPr>
            <a:t>入學管道、資料收集、考試準備</a:t>
          </a:r>
          <a:r>
            <a:rPr lang="en-US" altLang="zh-TW" sz="1900" kern="1200" dirty="0">
              <a:solidFill>
                <a:schemeClr val="tx1"/>
              </a:solidFill>
            </a:rPr>
            <a:t>……</a:t>
          </a:r>
          <a:r>
            <a:rPr lang="zh-TW" altLang="en-US" sz="1900" kern="1200" dirty="0">
              <a:solidFill>
                <a:schemeClr val="tx1"/>
              </a:solidFill>
            </a:rPr>
            <a:t>等等。</a:t>
          </a:r>
        </a:p>
      </dsp:txBody>
      <dsp:txXfrm>
        <a:off x="0" y="1939200"/>
        <a:ext cx="7200900" cy="447120"/>
      </dsp:txXfrm>
    </dsp:sp>
    <dsp:sp modelId="{4C68373C-CF6F-4346-ACB7-595B9683D8C9}">
      <dsp:nvSpPr>
        <dsp:cNvPr id="0" name=""/>
        <dsp:cNvSpPr/>
      </dsp:nvSpPr>
      <dsp:spPr>
        <a:xfrm>
          <a:off x="0" y="2386320"/>
          <a:ext cx="7200900" cy="744120"/>
        </a:xfrm>
        <a:prstGeom prst="roundRect">
          <a:avLst/>
        </a:prstGeom>
        <a:solidFill>
          <a:schemeClr val="accent4">
            <a:hueOff val="1150022"/>
            <a:satOff val="0"/>
            <a:lumOff val="-17647"/>
            <a:alphaOff val="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zh-TW" altLang="en-US" sz="2400" kern="1200" dirty="0">
              <a:solidFill>
                <a:schemeClr val="tx1"/>
              </a:solidFill>
            </a:rPr>
            <a:t>生涯決定的其他備案？</a:t>
          </a:r>
        </a:p>
      </dsp:txBody>
      <dsp:txXfrm>
        <a:off x="36325" y="2422645"/>
        <a:ext cx="7128250" cy="671470"/>
      </dsp:txXfrm>
    </dsp:sp>
    <dsp:sp modelId="{5FD5EE1B-92D7-4428-B245-044387E24682}">
      <dsp:nvSpPr>
        <dsp:cNvPr id="0" name=""/>
        <dsp:cNvSpPr/>
      </dsp:nvSpPr>
      <dsp:spPr>
        <a:xfrm>
          <a:off x="0" y="3130440"/>
          <a:ext cx="7200900" cy="4471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8629" tIns="30480" rIns="170688" bIns="30480" numCol="1" spcCol="1270" anchor="t" anchorCtr="0">
          <a:noAutofit/>
        </a:bodyPr>
        <a:lstStyle/>
        <a:p>
          <a:pPr marL="171450" lvl="1" indent="-171450" algn="l" defTabSz="844550">
            <a:lnSpc>
              <a:spcPct val="90000"/>
            </a:lnSpc>
            <a:spcBef>
              <a:spcPct val="0"/>
            </a:spcBef>
            <a:spcAft>
              <a:spcPct val="20000"/>
            </a:spcAft>
            <a:buChar char="•"/>
          </a:pPr>
          <a:r>
            <a:rPr lang="zh-TW" altLang="en-US" sz="1900" kern="1200" dirty="0">
              <a:solidFill>
                <a:schemeClr val="tx1"/>
              </a:solidFill>
            </a:rPr>
            <a:t>志願排序、其他入學管道</a:t>
          </a:r>
          <a:r>
            <a:rPr lang="en-US" altLang="zh-TW" sz="1900" kern="1200" dirty="0">
              <a:solidFill>
                <a:schemeClr val="tx1"/>
              </a:solidFill>
            </a:rPr>
            <a:t>……</a:t>
          </a:r>
          <a:r>
            <a:rPr lang="zh-TW" altLang="en-US" sz="1900" kern="1200" dirty="0">
              <a:solidFill>
                <a:schemeClr val="tx1"/>
              </a:solidFill>
            </a:rPr>
            <a:t>等等。</a:t>
          </a:r>
        </a:p>
      </dsp:txBody>
      <dsp:txXfrm>
        <a:off x="0" y="3130440"/>
        <a:ext cx="7200900" cy="447120"/>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4CC97A9-3C5B-4B77-B3ED-1B97506BFE29}">
      <dsp:nvSpPr>
        <dsp:cNvPr id="0" name=""/>
        <dsp:cNvSpPr/>
      </dsp:nvSpPr>
      <dsp:spPr>
        <a:xfrm rot="5400000">
          <a:off x="4434947" y="-1725458"/>
          <a:ext cx="923329" cy="4608576"/>
        </a:xfrm>
        <a:prstGeom prst="round2SameRect">
          <a:avLst/>
        </a:prstGeom>
        <a:solidFill>
          <a:schemeClr val="accent4">
            <a:tint val="40000"/>
            <a:alpha val="90000"/>
            <a:hueOff val="0"/>
            <a:satOff val="0"/>
            <a:lumOff val="0"/>
            <a:alphaOff val="0"/>
          </a:schemeClr>
        </a:solidFill>
        <a:ln w="34925" cap="flat" cmpd="sng" algn="in">
          <a:solidFill>
            <a:schemeClr val="accent4">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4770" tIns="32385" rIns="64770" bIns="32385" numCol="1" spcCol="1270" anchor="ctr" anchorCtr="0">
          <a:noAutofit/>
        </a:bodyPr>
        <a:lstStyle/>
        <a:p>
          <a:pPr marL="171450" lvl="1" indent="-171450" algn="l" defTabSz="755650">
            <a:lnSpc>
              <a:spcPct val="90000"/>
            </a:lnSpc>
            <a:spcBef>
              <a:spcPct val="0"/>
            </a:spcBef>
            <a:spcAft>
              <a:spcPct val="15000"/>
            </a:spcAft>
            <a:buChar char="•"/>
          </a:pPr>
          <a:r>
            <a:rPr lang="zh-TW" altLang="en-US" sz="1700" kern="1200">
              <a:solidFill>
                <a:schemeClr val="tx1"/>
              </a:solidFill>
            </a:rPr>
            <a:t>向戶籍所在地知鄉</a:t>
          </a:r>
          <a:r>
            <a:rPr lang="en-US" altLang="en-US" sz="1700" kern="1200">
              <a:solidFill>
                <a:schemeClr val="tx1"/>
              </a:solidFill>
            </a:rPr>
            <a:t>(</a:t>
          </a:r>
          <a:r>
            <a:rPr lang="zh-TW" altLang="en-US" sz="1700" kern="1200">
              <a:solidFill>
                <a:schemeClr val="tx1"/>
              </a:solidFill>
            </a:rPr>
            <a:t>鎮、市</a:t>
          </a:r>
          <a:r>
            <a:rPr lang="en-US" altLang="en-US" sz="1700" kern="1200">
              <a:solidFill>
                <a:schemeClr val="tx1"/>
              </a:solidFill>
            </a:rPr>
            <a:t>)</a:t>
          </a:r>
          <a:r>
            <a:rPr lang="zh-TW" altLang="en-US" sz="1700" kern="1200">
              <a:solidFill>
                <a:schemeClr val="tx1"/>
              </a:solidFill>
            </a:rPr>
            <a:t>公所提出申請。</a:t>
          </a:r>
          <a:endParaRPr lang="zh-TW" altLang="en-US" sz="1700" kern="1200" dirty="0">
            <a:solidFill>
              <a:schemeClr val="tx1"/>
            </a:solidFill>
          </a:endParaRPr>
        </a:p>
        <a:p>
          <a:pPr marL="171450" lvl="1" indent="-171450" algn="l" defTabSz="755650">
            <a:lnSpc>
              <a:spcPct val="90000"/>
            </a:lnSpc>
            <a:spcBef>
              <a:spcPct val="0"/>
            </a:spcBef>
            <a:spcAft>
              <a:spcPct val="15000"/>
            </a:spcAft>
            <a:buChar char="•"/>
          </a:pPr>
          <a:r>
            <a:rPr lang="zh-TW" altLang="en-US" sz="1700" kern="1200" dirty="0">
              <a:solidFill>
                <a:schemeClr val="tx1"/>
              </a:solidFill>
            </a:rPr>
            <a:t>業務諮詢：花蓮縣政府社會處</a:t>
          </a:r>
          <a:r>
            <a:rPr lang="en-US" altLang="zh-TW" sz="1700" kern="1200" dirty="0">
              <a:solidFill>
                <a:schemeClr val="tx1"/>
              </a:solidFill>
            </a:rPr>
            <a:t>/</a:t>
          </a:r>
          <a:r>
            <a:rPr lang="zh-TW" altLang="en-US" sz="1700" kern="1200" dirty="0">
              <a:solidFill>
                <a:schemeClr val="tx1"/>
              </a:solidFill>
            </a:rPr>
            <a:t>婦幼科。</a:t>
          </a:r>
        </a:p>
      </dsp:txBody>
      <dsp:txXfrm rot="-5400000">
        <a:off x="2592324" y="162238"/>
        <a:ext cx="4563503" cy="833183"/>
      </dsp:txXfrm>
    </dsp:sp>
    <dsp:sp modelId="{EE37C1E0-0902-4ACC-A37C-89AA5C61F788}">
      <dsp:nvSpPr>
        <dsp:cNvPr id="0" name=""/>
        <dsp:cNvSpPr/>
      </dsp:nvSpPr>
      <dsp:spPr>
        <a:xfrm>
          <a:off x="0" y="1748"/>
          <a:ext cx="2592324" cy="1154162"/>
        </a:xfrm>
        <a:prstGeom prst="roundRect">
          <a:avLst/>
        </a:prstGeom>
        <a:solidFill>
          <a:schemeClr val="accent4">
            <a:hueOff val="0"/>
            <a:satOff val="0"/>
            <a:lumOff val="0"/>
            <a:alphaOff val="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41910" rIns="83820" bIns="41910" numCol="1" spcCol="1270" anchor="ctr" anchorCtr="0">
          <a:noAutofit/>
        </a:bodyPr>
        <a:lstStyle/>
        <a:p>
          <a:pPr marL="0" lvl="0" indent="0" algn="ctr" defTabSz="977900">
            <a:lnSpc>
              <a:spcPct val="90000"/>
            </a:lnSpc>
            <a:spcBef>
              <a:spcPct val="0"/>
            </a:spcBef>
            <a:spcAft>
              <a:spcPct val="35000"/>
            </a:spcAft>
            <a:buNone/>
          </a:pPr>
          <a:r>
            <a:rPr lang="zh-TW" altLang="en-US" sz="2200" kern="1200" dirty="0">
              <a:solidFill>
                <a:schemeClr val="tx1"/>
              </a:solidFill>
            </a:rPr>
            <a:t>弱勢家庭兒童及少年緊急生活扶助</a:t>
          </a:r>
        </a:p>
      </dsp:txBody>
      <dsp:txXfrm>
        <a:off x="56342" y="58090"/>
        <a:ext cx="2479640" cy="1041478"/>
      </dsp:txXfrm>
    </dsp:sp>
    <dsp:sp modelId="{66643A93-758A-4B81-9C3D-0BFBD7D9D724}">
      <dsp:nvSpPr>
        <dsp:cNvPr id="0" name=""/>
        <dsp:cNvSpPr/>
      </dsp:nvSpPr>
      <dsp:spPr>
        <a:xfrm rot="5400000">
          <a:off x="4434947" y="-513588"/>
          <a:ext cx="923329" cy="4608576"/>
        </a:xfrm>
        <a:prstGeom prst="round2SameRect">
          <a:avLst/>
        </a:prstGeom>
        <a:solidFill>
          <a:schemeClr val="accent4">
            <a:tint val="40000"/>
            <a:alpha val="90000"/>
            <a:hueOff val="559604"/>
            <a:satOff val="-26569"/>
            <a:lumOff val="-1949"/>
            <a:alphaOff val="0"/>
          </a:schemeClr>
        </a:solidFill>
        <a:ln w="34925" cap="flat" cmpd="sng" algn="in">
          <a:solidFill>
            <a:schemeClr val="accent4">
              <a:tint val="40000"/>
              <a:alpha val="90000"/>
              <a:hueOff val="559604"/>
              <a:satOff val="-26569"/>
              <a:lumOff val="-1949"/>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4770" tIns="32385" rIns="64770" bIns="32385" numCol="1" spcCol="1270" anchor="ctr" anchorCtr="0">
          <a:noAutofit/>
        </a:bodyPr>
        <a:lstStyle/>
        <a:p>
          <a:pPr marL="171450" lvl="1" indent="-171450" algn="l" defTabSz="755650">
            <a:lnSpc>
              <a:spcPct val="90000"/>
            </a:lnSpc>
            <a:spcBef>
              <a:spcPct val="0"/>
            </a:spcBef>
            <a:spcAft>
              <a:spcPct val="15000"/>
            </a:spcAft>
            <a:buChar char="•"/>
          </a:pPr>
          <a:r>
            <a:rPr lang="zh-TW" altLang="en-US" sz="1700" kern="1200">
              <a:solidFill>
                <a:schemeClr val="tx1"/>
              </a:solidFill>
            </a:rPr>
            <a:t>向戶籍所在地知鄉</a:t>
          </a:r>
          <a:r>
            <a:rPr lang="en-US" altLang="en-US" sz="1700" kern="1200">
              <a:solidFill>
                <a:schemeClr val="tx1"/>
              </a:solidFill>
            </a:rPr>
            <a:t>(</a:t>
          </a:r>
          <a:r>
            <a:rPr lang="zh-TW" altLang="en-US" sz="1700" kern="1200">
              <a:solidFill>
                <a:schemeClr val="tx1"/>
              </a:solidFill>
            </a:rPr>
            <a:t>鎮、市</a:t>
          </a:r>
          <a:r>
            <a:rPr lang="en-US" altLang="en-US" sz="1700" kern="1200">
              <a:solidFill>
                <a:schemeClr val="tx1"/>
              </a:solidFill>
            </a:rPr>
            <a:t>)</a:t>
          </a:r>
          <a:r>
            <a:rPr lang="zh-TW" altLang="en-US" sz="1700" kern="1200">
              <a:solidFill>
                <a:schemeClr val="tx1"/>
              </a:solidFill>
            </a:rPr>
            <a:t>公所提出申請。</a:t>
          </a:r>
          <a:endParaRPr lang="zh-TW" altLang="en-US" sz="1700" kern="1200" dirty="0">
            <a:solidFill>
              <a:schemeClr val="tx1"/>
            </a:solidFill>
          </a:endParaRPr>
        </a:p>
        <a:p>
          <a:pPr marL="171450" lvl="1" indent="-171450" algn="l" defTabSz="755650">
            <a:lnSpc>
              <a:spcPct val="90000"/>
            </a:lnSpc>
            <a:spcBef>
              <a:spcPct val="0"/>
            </a:spcBef>
            <a:spcAft>
              <a:spcPct val="15000"/>
            </a:spcAft>
            <a:buChar char="•"/>
          </a:pPr>
          <a:r>
            <a:rPr lang="zh-TW" altLang="en-US" sz="1700" kern="1200">
              <a:solidFill>
                <a:schemeClr val="tx1"/>
              </a:solidFill>
            </a:rPr>
            <a:t>業務諮詢：花蓮縣政府社會處</a:t>
          </a:r>
          <a:r>
            <a:rPr lang="en-US" altLang="zh-TW" sz="1700" kern="1200">
              <a:solidFill>
                <a:schemeClr val="tx1"/>
              </a:solidFill>
            </a:rPr>
            <a:t>/</a:t>
          </a:r>
          <a:r>
            <a:rPr lang="zh-TW" altLang="en-US" sz="1700" kern="1200">
              <a:solidFill>
                <a:schemeClr val="tx1"/>
              </a:solidFill>
            </a:rPr>
            <a:t>婦幼科。</a:t>
          </a:r>
          <a:endParaRPr lang="zh-TW" altLang="en-US" sz="1700" kern="1200" dirty="0">
            <a:solidFill>
              <a:schemeClr val="tx1"/>
            </a:solidFill>
          </a:endParaRPr>
        </a:p>
      </dsp:txBody>
      <dsp:txXfrm rot="-5400000">
        <a:off x="2592324" y="1374108"/>
        <a:ext cx="4563503" cy="833183"/>
      </dsp:txXfrm>
    </dsp:sp>
    <dsp:sp modelId="{57680E8E-F20E-4144-BEDC-7E90A70999E3}">
      <dsp:nvSpPr>
        <dsp:cNvPr id="0" name=""/>
        <dsp:cNvSpPr/>
      </dsp:nvSpPr>
      <dsp:spPr>
        <a:xfrm>
          <a:off x="0" y="1213618"/>
          <a:ext cx="2592324" cy="1154162"/>
        </a:xfrm>
        <a:prstGeom prst="roundRect">
          <a:avLst/>
        </a:prstGeom>
        <a:solidFill>
          <a:schemeClr val="accent4">
            <a:hueOff val="575011"/>
            <a:satOff val="0"/>
            <a:lumOff val="-8824"/>
            <a:alphaOff val="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41910" rIns="83820" bIns="41910" numCol="1" spcCol="1270" anchor="ctr" anchorCtr="0">
          <a:noAutofit/>
        </a:bodyPr>
        <a:lstStyle/>
        <a:p>
          <a:pPr marL="0" lvl="0" indent="0" algn="ctr" defTabSz="977900">
            <a:lnSpc>
              <a:spcPct val="90000"/>
            </a:lnSpc>
            <a:spcBef>
              <a:spcPct val="0"/>
            </a:spcBef>
            <a:spcAft>
              <a:spcPct val="35000"/>
            </a:spcAft>
            <a:buNone/>
          </a:pPr>
          <a:r>
            <a:rPr lang="zh-TW" altLang="en-US" sz="2200" kern="1200">
              <a:solidFill>
                <a:schemeClr val="tx1"/>
              </a:solidFill>
            </a:rPr>
            <a:t>花蓮縣兒童及少年生活扶助</a:t>
          </a:r>
          <a:endParaRPr lang="zh-TW" altLang="en-US" sz="2200" kern="1200" dirty="0">
            <a:solidFill>
              <a:schemeClr val="tx1"/>
            </a:solidFill>
          </a:endParaRPr>
        </a:p>
      </dsp:txBody>
      <dsp:txXfrm>
        <a:off x="56342" y="1269960"/>
        <a:ext cx="2479640" cy="1041478"/>
      </dsp:txXfrm>
    </dsp:sp>
    <dsp:sp modelId="{E6D81A5B-B376-4E3D-85EF-C9063D12199A}">
      <dsp:nvSpPr>
        <dsp:cNvPr id="0" name=""/>
        <dsp:cNvSpPr/>
      </dsp:nvSpPr>
      <dsp:spPr>
        <a:xfrm rot="5400000">
          <a:off x="4434947" y="698282"/>
          <a:ext cx="923329" cy="4608576"/>
        </a:xfrm>
        <a:prstGeom prst="round2SameRect">
          <a:avLst/>
        </a:prstGeom>
        <a:solidFill>
          <a:schemeClr val="accent4">
            <a:tint val="40000"/>
            <a:alpha val="90000"/>
            <a:hueOff val="1119208"/>
            <a:satOff val="-53137"/>
            <a:lumOff val="-3898"/>
            <a:alphaOff val="0"/>
          </a:schemeClr>
        </a:solidFill>
        <a:ln w="34925" cap="flat" cmpd="sng" algn="in">
          <a:solidFill>
            <a:schemeClr val="accent4">
              <a:tint val="40000"/>
              <a:alpha val="90000"/>
              <a:hueOff val="1119208"/>
              <a:satOff val="-53137"/>
              <a:lumOff val="-3898"/>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4770" tIns="32385" rIns="64770" bIns="32385" numCol="1" spcCol="1270" anchor="ctr" anchorCtr="0">
          <a:noAutofit/>
        </a:bodyPr>
        <a:lstStyle/>
        <a:p>
          <a:pPr marL="171450" lvl="1" indent="-171450" algn="l" defTabSz="755650">
            <a:lnSpc>
              <a:spcPct val="90000"/>
            </a:lnSpc>
            <a:spcBef>
              <a:spcPct val="0"/>
            </a:spcBef>
            <a:spcAft>
              <a:spcPct val="15000"/>
            </a:spcAft>
            <a:buChar char="•"/>
          </a:pPr>
          <a:r>
            <a:rPr lang="zh-TW" altLang="en-US" sz="1700" kern="1200">
              <a:solidFill>
                <a:schemeClr val="tx1"/>
              </a:solidFill>
            </a:rPr>
            <a:t>家扶中心、世界展望會、兒童福利聯盟、慈濟基金會</a:t>
          </a:r>
          <a:r>
            <a:rPr lang="en-US" altLang="zh-TW" sz="1700" kern="1200">
              <a:solidFill>
                <a:schemeClr val="tx1"/>
              </a:solidFill>
            </a:rPr>
            <a:t>……</a:t>
          </a:r>
          <a:r>
            <a:rPr lang="zh-TW" altLang="en-US" sz="1700" kern="1200">
              <a:solidFill>
                <a:schemeClr val="tx1"/>
              </a:solidFill>
            </a:rPr>
            <a:t>等等。</a:t>
          </a:r>
          <a:endParaRPr lang="zh-TW" altLang="en-US" sz="1700" kern="1200" dirty="0">
            <a:solidFill>
              <a:schemeClr val="tx1"/>
            </a:solidFill>
          </a:endParaRPr>
        </a:p>
      </dsp:txBody>
      <dsp:txXfrm rot="-5400000">
        <a:off x="2592324" y="2585979"/>
        <a:ext cx="4563503" cy="833183"/>
      </dsp:txXfrm>
    </dsp:sp>
    <dsp:sp modelId="{A65AFCAF-B074-4562-808C-D7DB8A9BF66F}">
      <dsp:nvSpPr>
        <dsp:cNvPr id="0" name=""/>
        <dsp:cNvSpPr/>
      </dsp:nvSpPr>
      <dsp:spPr>
        <a:xfrm>
          <a:off x="0" y="2425489"/>
          <a:ext cx="2592324" cy="1154162"/>
        </a:xfrm>
        <a:prstGeom prst="roundRect">
          <a:avLst/>
        </a:prstGeom>
        <a:solidFill>
          <a:schemeClr val="accent4">
            <a:hueOff val="1150022"/>
            <a:satOff val="0"/>
            <a:lumOff val="-17647"/>
            <a:alphaOff val="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41910" rIns="83820" bIns="41910" numCol="1" spcCol="1270" anchor="ctr" anchorCtr="0">
          <a:noAutofit/>
        </a:bodyPr>
        <a:lstStyle/>
        <a:p>
          <a:pPr marL="0" lvl="0" indent="0" algn="ctr" defTabSz="977900">
            <a:lnSpc>
              <a:spcPct val="90000"/>
            </a:lnSpc>
            <a:spcBef>
              <a:spcPct val="0"/>
            </a:spcBef>
            <a:spcAft>
              <a:spcPct val="35000"/>
            </a:spcAft>
            <a:buNone/>
          </a:pPr>
          <a:r>
            <a:rPr lang="zh-TW" altLang="en-US" sz="2200" kern="1200">
              <a:solidFill>
                <a:schemeClr val="tx1"/>
              </a:solidFill>
            </a:rPr>
            <a:t>民間社福機構</a:t>
          </a:r>
          <a:endParaRPr lang="zh-TW" altLang="en-US" sz="2200" kern="1200" dirty="0">
            <a:solidFill>
              <a:schemeClr val="tx1"/>
            </a:solidFill>
          </a:endParaRPr>
        </a:p>
      </dsp:txBody>
      <dsp:txXfrm>
        <a:off x="56342" y="2481831"/>
        <a:ext cx="2479640" cy="1041478"/>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4CC97A9-3C5B-4B77-B3ED-1B97506BFE29}">
      <dsp:nvSpPr>
        <dsp:cNvPr id="0" name=""/>
        <dsp:cNvSpPr/>
      </dsp:nvSpPr>
      <dsp:spPr>
        <a:xfrm rot="5400000">
          <a:off x="4434947" y="-1725458"/>
          <a:ext cx="923329" cy="4608576"/>
        </a:xfrm>
        <a:prstGeom prst="round2SameRect">
          <a:avLst/>
        </a:prstGeom>
        <a:solidFill>
          <a:schemeClr val="accent4">
            <a:tint val="40000"/>
            <a:alpha val="90000"/>
            <a:hueOff val="0"/>
            <a:satOff val="0"/>
            <a:lumOff val="0"/>
            <a:alphaOff val="0"/>
          </a:schemeClr>
        </a:solidFill>
        <a:ln w="34925" cap="flat" cmpd="sng" algn="in">
          <a:solidFill>
            <a:schemeClr val="accent4">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3820" tIns="41910" rIns="83820" bIns="41910" numCol="1" spcCol="1270" anchor="ctr" anchorCtr="0">
          <a:noAutofit/>
        </a:bodyPr>
        <a:lstStyle/>
        <a:p>
          <a:pPr marL="114300" lvl="1" indent="-114300" algn="l" defTabSz="622300">
            <a:lnSpc>
              <a:spcPct val="90000"/>
            </a:lnSpc>
            <a:spcBef>
              <a:spcPct val="0"/>
            </a:spcBef>
            <a:spcAft>
              <a:spcPct val="15000"/>
            </a:spcAft>
            <a:buChar char="•"/>
          </a:pPr>
          <a:r>
            <a:rPr lang="zh-TW" altLang="en-US" sz="1400" b="0" i="0" kern="1200" dirty="0">
              <a:solidFill>
                <a:schemeClr val="tx1"/>
              </a:solidFill>
            </a:rPr>
            <a:t>高中職、五專前</a:t>
          </a:r>
          <a:r>
            <a:rPr lang="en-US" altLang="zh-TW" sz="1400" b="0" i="0" kern="1200" dirty="0">
              <a:solidFill>
                <a:schemeClr val="tx1"/>
              </a:solidFill>
            </a:rPr>
            <a:t>3</a:t>
          </a:r>
          <a:r>
            <a:rPr lang="zh-TW" altLang="en-US" sz="1400" b="0" i="0" kern="1200" dirty="0">
              <a:solidFill>
                <a:schemeClr val="tx1"/>
              </a:solidFill>
            </a:rPr>
            <a:t>年：不分公私立學校全面免納學費。</a:t>
          </a:r>
          <a:endParaRPr lang="zh-TW" altLang="en-US" sz="1400" kern="1200" dirty="0">
            <a:solidFill>
              <a:schemeClr val="tx1"/>
            </a:solidFill>
          </a:endParaRPr>
        </a:p>
      </dsp:txBody>
      <dsp:txXfrm rot="-5400000">
        <a:off x="2592324" y="162238"/>
        <a:ext cx="4563503" cy="833183"/>
      </dsp:txXfrm>
    </dsp:sp>
    <dsp:sp modelId="{EE37C1E0-0902-4ACC-A37C-89AA5C61F788}">
      <dsp:nvSpPr>
        <dsp:cNvPr id="0" name=""/>
        <dsp:cNvSpPr/>
      </dsp:nvSpPr>
      <dsp:spPr>
        <a:xfrm>
          <a:off x="0" y="1748"/>
          <a:ext cx="2592324" cy="1154162"/>
        </a:xfrm>
        <a:prstGeom prst="roundRect">
          <a:avLst/>
        </a:prstGeom>
        <a:solidFill>
          <a:schemeClr val="accent4">
            <a:hueOff val="0"/>
            <a:satOff val="0"/>
            <a:lumOff val="0"/>
            <a:alphaOff val="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43815" rIns="87630" bIns="43815" numCol="1" spcCol="1270" anchor="ctr" anchorCtr="0">
          <a:noAutofit/>
        </a:bodyPr>
        <a:lstStyle/>
        <a:p>
          <a:pPr marL="0" lvl="0" indent="0" algn="ctr" defTabSz="1022350">
            <a:lnSpc>
              <a:spcPct val="90000"/>
            </a:lnSpc>
            <a:spcBef>
              <a:spcPct val="0"/>
            </a:spcBef>
            <a:spcAft>
              <a:spcPct val="35000"/>
            </a:spcAft>
            <a:buNone/>
          </a:pPr>
          <a:r>
            <a:rPr lang="en-US" altLang="zh-TW" sz="2300" kern="1200" dirty="0">
              <a:solidFill>
                <a:schemeClr val="tx1"/>
              </a:solidFill>
            </a:rPr>
            <a:t>12</a:t>
          </a:r>
          <a:r>
            <a:rPr lang="zh-TW" altLang="en-US" sz="2300" kern="1200" dirty="0">
              <a:solidFill>
                <a:schemeClr val="tx1"/>
              </a:solidFill>
            </a:rPr>
            <a:t>年國教</a:t>
          </a:r>
          <a:br>
            <a:rPr lang="en-US" altLang="zh-TW" sz="2300" kern="1200" dirty="0">
              <a:solidFill>
                <a:schemeClr val="tx1"/>
              </a:solidFill>
            </a:rPr>
          </a:br>
          <a:r>
            <a:rPr lang="zh-TW" altLang="en-US" sz="2300" kern="1200" dirty="0">
              <a:solidFill>
                <a:schemeClr val="tx1"/>
              </a:solidFill>
            </a:rPr>
            <a:t>學費補助</a:t>
          </a:r>
        </a:p>
      </dsp:txBody>
      <dsp:txXfrm>
        <a:off x="56342" y="58090"/>
        <a:ext cx="2479640" cy="1041478"/>
      </dsp:txXfrm>
    </dsp:sp>
    <dsp:sp modelId="{66643A93-758A-4B81-9C3D-0BFBD7D9D724}">
      <dsp:nvSpPr>
        <dsp:cNvPr id="0" name=""/>
        <dsp:cNvSpPr/>
      </dsp:nvSpPr>
      <dsp:spPr>
        <a:xfrm rot="5400000">
          <a:off x="4434947" y="-513588"/>
          <a:ext cx="923329" cy="4608576"/>
        </a:xfrm>
        <a:prstGeom prst="round2SameRect">
          <a:avLst/>
        </a:prstGeom>
        <a:solidFill>
          <a:schemeClr val="accent4">
            <a:tint val="40000"/>
            <a:alpha val="90000"/>
            <a:hueOff val="559604"/>
            <a:satOff val="-26569"/>
            <a:lumOff val="-1949"/>
            <a:alphaOff val="0"/>
          </a:schemeClr>
        </a:solidFill>
        <a:ln w="34925" cap="flat" cmpd="sng" algn="in">
          <a:solidFill>
            <a:schemeClr val="accent4">
              <a:tint val="40000"/>
              <a:alpha val="90000"/>
              <a:hueOff val="559604"/>
              <a:satOff val="-26569"/>
              <a:lumOff val="-1949"/>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3820" tIns="41910" rIns="83820" bIns="41910" numCol="1" spcCol="1270" anchor="ctr" anchorCtr="0">
          <a:noAutofit/>
        </a:bodyPr>
        <a:lstStyle/>
        <a:p>
          <a:pPr marL="171450" lvl="1" indent="-171450" algn="l" defTabSz="711200">
            <a:lnSpc>
              <a:spcPct val="90000"/>
            </a:lnSpc>
            <a:spcBef>
              <a:spcPct val="0"/>
            </a:spcBef>
            <a:spcAft>
              <a:spcPct val="15000"/>
            </a:spcAft>
            <a:buChar char="•"/>
          </a:pPr>
          <a:r>
            <a:rPr lang="zh-TW" altLang="en-US" sz="1600" kern="1200" dirty="0">
              <a:solidFill>
                <a:schemeClr val="tx1"/>
              </a:solidFill>
            </a:rPr>
            <a:t>就讀建教合作教育班、實用技能學程、產業特殊需求類科之高職學生。</a:t>
          </a:r>
          <a:r>
            <a:rPr lang="en-US" altLang="en-US" sz="1600" kern="1200" dirty="0">
              <a:solidFill>
                <a:schemeClr val="tx1"/>
              </a:solidFill>
            </a:rPr>
            <a:t>3</a:t>
          </a:r>
          <a:r>
            <a:rPr lang="zh-TW" altLang="en-US" sz="1600" kern="1200" dirty="0">
              <a:solidFill>
                <a:schemeClr val="tx1"/>
              </a:solidFill>
            </a:rPr>
            <a:t>年學雜費全免。</a:t>
          </a:r>
        </a:p>
      </dsp:txBody>
      <dsp:txXfrm rot="-5400000">
        <a:off x="2592324" y="1374108"/>
        <a:ext cx="4563503" cy="833183"/>
      </dsp:txXfrm>
    </dsp:sp>
    <dsp:sp modelId="{57680E8E-F20E-4144-BEDC-7E90A70999E3}">
      <dsp:nvSpPr>
        <dsp:cNvPr id="0" name=""/>
        <dsp:cNvSpPr/>
      </dsp:nvSpPr>
      <dsp:spPr>
        <a:xfrm>
          <a:off x="0" y="1213618"/>
          <a:ext cx="2592324" cy="1154162"/>
        </a:xfrm>
        <a:prstGeom prst="roundRect">
          <a:avLst/>
        </a:prstGeom>
        <a:solidFill>
          <a:schemeClr val="accent4">
            <a:hueOff val="575011"/>
            <a:satOff val="0"/>
            <a:lumOff val="-8824"/>
            <a:alphaOff val="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43815" rIns="87630" bIns="43815" numCol="1" spcCol="1270" anchor="ctr" anchorCtr="0">
          <a:noAutofit/>
        </a:bodyPr>
        <a:lstStyle/>
        <a:p>
          <a:pPr marL="0" lvl="0" indent="0" algn="ctr" defTabSz="1022350">
            <a:lnSpc>
              <a:spcPct val="90000"/>
            </a:lnSpc>
            <a:spcBef>
              <a:spcPct val="0"/>
            </a:spcBef>
            <a:spcAft>
              <a:spcPct val="35000"/>
            </a:spcAft>
            <a:buNone/>
          </a:pPr>
          <a:r>
            <a:rPr lang="zh-TW" altLang="en-US" sz="2300" kern="1200" dirty="0">
              <a:solidFill>
                <a:schemeClr val="tx1"/>
              </a:solidFill>
            </a:rPr>
            <a:t>就讀班別補助</a:t>
          </a:r>
        </a:p>
      </dsp:txBody>
      <dsp:txXfrm>
        <a:off x="56342" y="1269960"/>
        <a:ext cx="2479640" cy="1041478"/>
      </dsp:txXfrm>
    </dsp:sp>
    <dsp:sp modelId="{E6D81A5B-B376-4E3D-85EF-C9063D12199A}">
      <dsp:nvSpPr>
        <dsp:cNvPr id="0" name=""/>
        <dsp:cNvSpPr/>
      </dsp:nvSpPr>
      <dsp:spPr>
        <a:xfrm rot="5400000">
          <a:off x="4434947" y="698282"/>
          <a:ext cx="923329" cy="4608576"/>
        </a:xfrm>
        <a:prstGeom prst="round2SameRect">
          <a:avLst/>
        </a:prstGeom>
        <a:solidFill>
          <a:schemeClr val="accent4">
            <a:tint val="40000"/>
            <a:alpha val="90000"/>
            <a:hueOff val="1119208"/>
            <a:satOff val="-53137"/>
            <a:lumOff val="-3898"/>
            <a:alphaOff val="0"/>
          </a:schemeClr>
        </a:solidFill>
        <a:ln w="34925" cap="flat" cmpd="sng" algn="in">
          <a:solidFill>
            <a:schemeClr val="accent4">
              <a:tint val="40000"/>
              <a:alpha val="90000"/>
              <a:hueOff val="1119208"/>
              <a:satOff val="-53137"/>
              <a:lumOff val="-3898"/>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9530" tIns="24765" rIns="49530" bIns="24765" numCol="1" spcCol="1270" anchor="ctr" anchorCtr="0">
          <a:noAutofit/>
        </a:bodyPr>
        <a:lstStyle/>
        <a:p>
          <a:pPr marL="114300" lvl="1" indent="-114300" algn="l" defTabSz="577850">
            <a:lnSpc>
              <a:spcPct val="90000"/>
            </a:lnSpc>
            <a:spcBef>
              <a:spcPct val="0"/>
            </a:spcBef>
            <a:spcAft>
              <a:spcPct val="15000"/>
            </a:spcAft>
            <a:buChar char="•"/>
          </a:pPr>
          <a:r>
            <a:rPr lang="zh-TW" altLang="en-US" sz="1300" kern="1200" dirty="0">
              <a:solidFill>
                <a:schemeClr val="tx1"/>
              </a:solidFill>
            </a:rPr>
            <a:t>中低收入戶學生、身心障礙人士子女、身心障礙學生、原住民學生、新住民及其子女、特殊境遇家庭子女或孫子女、經濟弱勢學生、失業勞工子女</a:t>
          </a:r>
          <a:r>
            <a:rPr lang="en-US" altLang="zh-TW" sz="1300" kern="1200" dirty="0">
              <a:solidFill>
                <a:schemeClr val="tx1"/>
              </a:solidFill>
            </a:rPr>
            <a:t>……</a:t>
          </a:r>
          <a:r>
            <a:rPr lang="zh-TW" altLang="en-US" sz="1300" kern="1200" dirty="0">
              <a:solidFill>
                <a:schemeClr val="tx1"/>
              </a:solidFill>
            </a:rPr>
            <a:t>等等。</a:t>
          </a:r>
        </a:p>
      </dsp:txBody>
      <dsp:txXfrm rot="-5400000">
        <a:off x="2592324" y="2585979"/>
        <a:ext cx="4563503" cy="833183"/>
      </dsp:txXfrm>
    </dsp:sp>
    <dsp:sp modelId="{A65AFCAF-B074-4562-808C-D7DB8A9BF66F}">
      <dsp:nvSpPr>
        <dsp:cNvPr id="0" name=""/>
        <dsp:cNvSpPr/>
      </dsp:nvSpPr>
      <dsp:spPr>
        <a:xfrm>
          <a:off x="0" y="2425489"/>
          <a:ext cx="2592324" cy="1154162"/>
        </a:xfrm>
        <a:prstGeom prst="roundRect">
          <a:avLst/>
        </a:prstGeom>
        <a:solidFill>
          <a:schemeClr val="accent4">
            <a:hueOff val="1150022"/>
            <a:satOff val="0"/>
            <a:lumOff val="-17647"/>
            <a:alphaOff val="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43815" rIns="87630" bIns="43815" numCol="1" spcCol="1270" anchor="ctr" anchorCtr="0">
          <a:noAutofit/>
        </a:bodyPr>
        <a:lstStyle/>
        <a:p>
          <a:pPr marL="0" lvl="0" indent="0" algn="ctr" defTabSz="1022350">
            <a:lnSpc>
              <a:spcPct val="90000"/>
            </a:lnSpc>
            <a:spcBef>
              <a:spcPct val="0"/>
            </a:spcBef>
            <a:spcAft>
              <a:spcPct val="35000"/>
            </a:spcAft>
            <a:buNone/>
          </a:pPr>
          <a:r>
            <a:rPr lang="zh-TW" altLang="en-US" sz="2300" kern="1200" dirty="0">
              <a:solidFill>
                <a:schemeClr val="tx1"/>
              </a:solidFill>
            </a:rPr>
            <a:t>身分別補助</a:t>
          </a:r>
        </a:p>
      </dsp:txBody>
      <dsp:txXfrm>
        <a:off x="56342" y="2481831"/>
        <a:ext cx="2479640" cy="1041478"/>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4CC97A9-3C5B-4B77-B3ED-1B97506BFE29}">
      <dsp:nvSpPr>
        <dsp:cNvPr id="0" name=""/>
        <dsp:cNvSpPr/>
      </dsp:nvSpPr>
      <dsp:spPr>
        <a:xfrm rot="5400000">
          <a:off x="4217931" y="-2170481"/>
          <a:ext cx="981376" cy="5571400"/>
        </a:xfrm>
        <a:prstGeom prst="round2SameRect">
          <a:avLst/>
        </a:prstGeom>
        <a:solidFill>
          <a:schemeClr val="accent4">
            <a:tint val="40000"/>
            <a:alpha val="90000"/>
            <a:hueOff val="0"/>
            <a:satOff val="0"/>
            <a:lumOff val="0"/>
            <a:alphaOff val="0"/>
          </a:schemeClr>
        </a:solidFill>
        <a:ln w="34925" cap="flat" cmpd="sng" algn="in">
          <a:solidFill>
            <a:schemeClr val="accent4">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l" defTabSz="622300">
            <a:lnSpc>
              <a:spcPct val="90000"/>
            </a:lnSpc>
            <a:spcBef>
              <a:spcPct val="0"/>
            </a:spcBef>
            <a:spcAft>
              <a:spcPct val="15000"/>
            </a:spcAft>
            <a:buChar char="•"/>
          </a:pPr>
          <a:r>
            <a:rPr lang="zh-TW" altLang="en-US" sz="1400" b="0" i="0" kern="1200" dirty="0">
              <a:solidFill>
                <a:schemeClr val="tx1"/>
              </a:solidFill>
            </a:rPr>
            <a:t>第一學期：每年</a:t>
          </a:r>
          <a:r>
            <a:rPr lang="en-US" altLang="en-US" sz="1400" b="0" i="0" kern="1200" dirty="0">
              <a:solidFill>
                <a:schemeClr val="tx1"/>
              </a:solidFill>
            </a:rPr>
            <a:t>8/1 ~ 9</a:t>
          </a:r>
          <a:r>
            <a:rPr lang="zh-TW" altLang="en-US" sz="1400" b="0" i="0" kern="1200" dirty="0">
              <a:solidFill>
                <a:schemeClr val="tx1"/>
              </a:solidFill>
            </a:rPr>
            <a:t>月底。第二學期：每年</a:t>
          </a:r>
          <a:r>
            <a:rPr lang="en-US" altLang="en-US" sz="1400" b="0" i="0" kern="1200" dirty="0">
              <a:solidFill>
                <a:schemeClr val="tx1"/>
              </a:solidFill>
            </a:rPr>
            <a:t>1/15 ~ 2</a:t>
          </a:r>
          <a:r>
            <a:rPr lang="zh-TW" altLang="en-US" sz="1400" b="0" i="0" kern="1200" dirty="0">
              <a:solidFill>
                <a:schemeClr val="tx1"/>
              </a:solidFill>
            </a:rPr>
            <a:t>月底。</a:t>
          </a:r>
          <a:endParaRPr lang="zh-TW" altLang="en-US" sz="1400" kern="1200" dirty="0">
            <a:solidFill>
              <a:schemeClr val="tx1"/>
            </a:solidFill>
          </a:endParaRPr>
        </a:p>
        <a:p>
          <a:pPr marL="114300" lvl="1" indent="-114300" algn="l" defTabSz="622300">
            <a:lnSpc>
              <a:spcPct val="90000"/>
            </a:lnSpc>
            <a:spcBef>
              <a:spcPct val="0"/>
            </a:spcBef>
            <a:spcAft>
              <a:spcPct val="15000"/>
            </a:spcAft>
            <a:buChar char="•"/>
          </a:pPr>
          <a:r>
            <a:rPr lang="zh-TW" altLang="en-US" sz="1400" b="0" i="0" kern="1200" dirty="0">
              <a:solidFill>
                <a:schemeClr val="tx1"/>
              </a:solidFill>
            </a:rPr>
            <a:t>若學校註冊截止日早於對保截止日期，則須於學校註冊截止日前，辦妥對保手續。</a:t>
          </a:r>
          <a:endParaRPr lang="zh-TW" altLang="en-US" sz="1400" kern="1200" dirty="0">
            <a:solidFill>
              <a:schemeClr val="tx1"/>
            </a:solidFill>
          </a:endParaRPr>
        </a:p>
      </dsp:txBody>
      <dsp:txXfrm rot="-5400000">
        <a:off x="1922920" y="172437"/>
        <a:ext cx="5523493" cy="885562"/>
      </dsp:txXfrm>
    </dsp:sp>
    <dsp:sp modelId="{EE37C1E0-0902-4ACC-A37C-89AA5C61F788}">
      <dsp:nvSpPr>
        <dsp:cNvPr id="0" name=""/>
        <dsp:cNvSpPr/>
      </dsp:nvSpPr>
      <dsp:spPr>
        <a:xfrm>
          <a:off x="9420" y="1858"/>
          <a:ext cx="1913498" cy="1226720"/>
        </a:xfrm>
        <a:prstGeom prst="roundRect">
          <a:avLst/>
        </a:prstGeom>
        <a:solidFill>
          <a:schemeClr val="accent4">
            <a:hueOff val="0"/>
            <a:satOff val="0"/>
            <a:lumOff val="0"/>
            <a:alphaOff val="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106680" bIns="53340" numCol="1" spcCol="1270" anchor="ctr" anchorCtr="0">
          <a:noAutofit/>
        </a:bodyPr>
        <a:lstStyle/>
        <a:p>
          <a:pPr marL="0" lvl="0" indent="0" algn="ctr" defTabSz="1244600">
            <a:lnSpc>
              <a:spcPct val="90000"/>
            </a:lnSpc>
            <a:spcBef>
              <a:spcPct val="0"/>
            </a:spcBef>
            <a:spcAft>
              <a:spcPct val="35000"/>
            </a:spcAft>
            <a:buNone/>
          </a:pPr>
          <a:r>
            <a:rPr lang="zh-TW" altLang="en-US" sz="2800" kern="1200" dirty="0">
              <a:solidFill>
                <a:schemeClr val="tx1"/>
              </a:solidFill>
            </a:rPr>
            <a:t>申請時間</a:t>
          </a:r>
        </a:p>
      </dsp:txBody>
      <dsp:txXfrm>
        <a:off x="69304" y="61742"/>
        <a:ext cx="1793730" cy="1106952"/>
      </dsp:txXfrm>
    </dsp:sp>
    <dsp:sp modelId="{66643A93-758A-4B81-9C3D-0BFBD7D9D724}">
      <dsp:nvSpPr>
        <dsp:cNvPr id="0" name=""/>
        <dsp:cNvSpPr/>
      </dsp:nvSpPr>
      <dsp:spPr>
        <a:xfrm rot="5400000">
          <a:off x="4217931" y="-882424"/>
          <a:ext cx="981376" cy="5571400"/>
        </a:xfrm>
        <a:prstGeom prst="round2SameRect">
          <a:avLst/>
        </a:prstGeom>
        <a:solidFill>
          <a:schemeClr val="accent4">
            <a:tint val="40000"/>
            <a:alpha val="90000"/>
            <a:hueOff val="559604"/>
            <a:satOff val="-26569"/>
            <a:lumOff val="-1949"/>
            <a:alphaOff val="0"/>
          </a:schemeClr>
        </a:solidFill>
        <a:ln w="34925" cap="flat" cmpd="sng" algn="in">
          <a:solidFill>
            <a:schemeClr val="accent4">
              <a:tint val="40000"/>
              <a:alpha val="90000"/>
              <a:hueOff val="559604"/>
              <a:satOff val="-26569"/>
              <a:lumOff val="-1949"/>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711200">
            <a:lnSpc>
              <a:spcPct val="90000"/>
            </a:lnSpc>
            <a:spcBef>
              <a:spcPct val="0"/>
            </a:spcBef>
            <a:spcAft>
              <a:spcPct val="15000"/>
            </a:spcAft>
            <a:buChar char="•"/>
          </a:pPr>
          <a:r>
            <a:rPr lang="zh-TW" altLang="en-US" sz="1600" kern="1200" dirty="0">
              <a:solidFill>
                <a:schemeClr val="tx1"/>
              </a:solidFill>
            </a:rPr>
            <a:t>家庭年收入</a:t>
          </a:r>
          <a:r>
            <a:rPr lang="en-US" altLang="en-US" sz="1600" kern="1200" dirty="0">
              <a:solidFill>
                <a:schemeClr val="tx1"/>
              </a:solidFill>
            </a:rPr>
            <a:t>120</a:t>
          </a:r>
          <a:r>
            <a:rPr lang="zh-TW" altLang="en-US" sz="1600" kern="1200" dirty="0">
              <a:solidFill>
                <a:schemeClr val="tx1"/>
              </a:solidFill>
            </a:rPr>
            <a:t>萬以下。</a:t>
          </a:r>
        </a:p>
        <a:p>
          <a:pPr marL="171450" lvl="1" indent="-171450" algn="l" defTabSz="711200">
            <a:lnSpc>
              <a:spcPct val="90000"/>
            </a:lnSpc>
            <a:spcBef>
              <a:spcPct val="0"/>
            </a:spcBef>
            <a:spcAft>
              <a:spcPct val="15000"/>
            </a:spcAft>
            <a:buChar char="•"/>
          </a:pPr>
          <a:r>
            <a:rPr lang="zh-TW" altLang="en-US" sz="1600" kern="1200" dirty="0">
              <a:solidFill>
                <a:schemeClr val="tx1"/>
              </a:solidFill>
            </a:rPr>
            <a:t>家庭年收入</a:t>
          </a:r>
          <a:r>
            <a:rPr lang="en-US" altLang="en-US" sz="1600" kern="1200" dirty="0">
              <a:solidFill>
                <a:schemeClr val="tx1"/>
              </a:solidFill>
            </a:rPr>
            <a:t>120</a:t>
          </a:r>
          <a:r>
            <a:rPr lang="zh-TW" altLang="en-US" sz="1600" kern="1200" dirty="0">
              <a:solidFill>
                <a:schemeClr val="tx1"/>
              </a:solidFill>
            </a:rPr>
            <a:t>萬以上，但家中有</a:t>
          </a:r>
          <a:r>
            <a:rPr lang="en-US" altLang="en-US" sz="1600" kern="1200" dirty="0">
              <a:solidFill>
                <a:schemeClr val="tx1"/>
              </a:solidFill>
            </a:rPr>
            <a:t>2</a:t>
          </a:r>
          <a:r>
            <a:rPr lang="zh-TW" altLang="en-US" sz="1600" kern="1200" dirty="0">
              <a:solidFill>
                <a:schemeClr val="tx1"/>
              </a:solidFill>
            </a:rPr>
            <a:t>位以上子女就讀高中以上者。</a:t>
          </a:r>
        </a:p>
      </dsp:txBody>
      <dsp:txXfrm rot="-5400000">
        <a:off x="1922920" y="1460494"/>
        <a:ext cx="5523493" cy="885562"/>
      </dsp:txXfrm>
    </dsp:sp>
    <dsp:sp modelId="{57680E8E-F20E-4144-BEDC-7E90A70999E3}">
      <dsp:nvSpPr>
        <dsp:cNvPr id="0" name=""/>
        <dsp:cNvSpPr/>
      </dsp:nvSpPr>
      <dsp:spPr>
        <a:xfrm>
          <a:off x="9420" y="1289915"/>
          <a:ext cx="1913498" cy="1226720"/>
        </a:xfrm>
        <a:prstGeom prst="roundRect">
          <a:avLst/>
        </a:prstGeom>
        <a:solidFill>
          <a:schemeClr val="accent4">
            <a:hueOff val="575011"/>
            <a:satOff val="0"/>
            <a:lumOff val="-8824"/>
            <a:alphaOff val="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106680" bIns="53340" numCol="1" spcCol="1270" anchor="ctr" anchorCtr="0">
          <a:noAutofit/>
        </a:bodyPr>
        <a:lstStyle/>
        <a:p>
          <a:pPr marL="0" lvl="0" indent="0" algn="ctr" defTabSz="1244600">
            <a:lnSpc>
              <a:spcPct val="90000"/>
            </a:lnSpc>
            <a:spcBef>
              <a:spcPct val="0"/>
            </a:spcBef>
            <a:spcAft>
              <a:spcPct val="35000"/>
            </a:spcAft>
            <a:buNone/>
          </a:pPr>
          <a:r>
            <a:rPr lang="zh-TW" altLang="en-US" sz="2800" kern="1200" dirty="0">
              <a:solidFill>
                <a:schemeClr val="tx1"/>
              </a:solidFill>
            </a:rPr>
            <a:t>申請資格</a:t>
          </a:r>
        </a:p>
      </dsp:txBody>
      <dsp:txXfrm>
        <a:off x="69304" y="1349799"/>
        <a:ext cx="1793730" cy="1106952"/>
      </dsp:txXfrm>
    </dsp:sp>
    <dsp:sp modelId="{E6D81A5B-B376-4E3D-85EF-C9063D12199A}">
      <dsp:nvSpPr>
        <dsp:cNvPr id="0" name=""/>
        <dsp:cNvSpPr/>
      </dsp:nvSpPr>
      <dsp:spPr>
        <a:xfrm rot="5400000">
          <a:off x="4217931" y="405632"/>
          <a:ext cx="981376" cy="5571400"/>
        </a:xfrm>
        <a:prstGeom prst="round2SameRect">
          <a:avLst/>
        </a:prstGeom>
        <a:solidFill>
          <a:schemeClr val="accent4">
            <a:tint val="40000"/>
            <a:alpha val="90000"/>
            <a:hueOff val="1119208"/>
            <a:satOff val="-53137"/>
            <a:lumOff val="-3898"/>
            <a:alphaOff val="0"/>
          </a:schemeClr>
        </a:solidFill>
        <a:ln w="34925" cap="flat" cmpd="sng" algn="in">
          <a:solidFill>
            <a:schemeClr val="accent4">
              <a:tint val="40000"/>
              <a:alpha val="90000"/>
              <a:hueOff val="1119208"/>
              <a:satOff val="-53137"/>
              <a:lumOff val="-3898"/>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l" defTabSz="622300">
            <a:lnSpc>
              <a:spcPct val="90000"/>
            </a:lnSpc>
            <a:spcBef>
              <a:spcPct val="0"/>
            </a:spcBef>
            <a:spcAft>
              <a:spcPct val="15000"/>
            </a:spcAft>
            <a:buChar char="•"/>
          </a:pPr>
          <a:r>
            <a:rPr lang="zh-TW" altLang="en-US" sz="1400" kern="1200" dirty="0">
              <a:solidFill>
                <a:schemeClr val="tx1"/>
              </a:solidFill>
            </a:rPr>
            <a:t>學生本人與保證人身分證、印章（第一次申貸需要保證人一同前往）、學校註冊繳費單、就學貸款申請／撥款通知書、</a:t>
          </a:r>
          <a:r>
            <a:rPr lang="en-US" altLang="en-US" sz="1400" kern="1200" dirty="0">
              <a:solidFill>
                <a:schemeClr val="tx1"/>
              </a:solidFill>
            </a:rPr>
            <a:t>3</a:t>
          </a:r>
          <a:r>
            <a:rPr lang="zh-TW" altLang="en-US" sz="1400" kern="1200" dirty="0">
              <a:solidFill>
                <a:schemeClr val="tx1"/>
              </a:solidFill>
            </a:rPr>
            <a:t>個月內戶籍謄本</a:t>
          </a:r>
          <a:r>
            <a:rPr lang="en-US" altLang="en-US" sz="1400" kern="1200" dirty="0">
              <a:solidFill>
                <a:schemeClr val="tx1"/>
              </a:solidFill>
            </a:rPr>
            <a:t>/</a:t>
          </a:r>
          <a:r>
            <a:rPr lang="zh-TW" altLang="en-US" sz="1400" kern="1200" dirty="0">
              <a:solidFill>
                <a:schemeClr val="tx1"/>
              </a:solidFill>
            </a:rPr>
            <a:t>戶口名簿、對保手續費</a:t>
          </a:r>
          <a:r>
            <a:rPr lang="en-US" altLang="en-US" sz="1400" kern="1200" dirty="0">
              <a:solidFill>
                <a:schemeClr val="tx1"/>
              </a:solidFill>
            </a:rPr>
            <a:t>100</a:t>
          </a:r>
          <a:r>
            <a:rPr lang="zh-TW" altLang="en-US" sz="1400" kern="1200" dirty="0">
              <a:solidFill>
                <a:schemeClr val="tx1"/>
              </a:solidFill>
            </a:rPr>
            <a:t>元。</a:t>
          </a:r>
        </a:p>
      </dsp:txBody>
      <dsp:txXfrm rot="-5400000">
        <a:off x="1922920" y="2748551"/>
        <a:ext cx="5523493" cy="885562"/>
      </dsp:txXfrm>
    </dsp:sp>
    <dsp:sp modelId="{A65AFCAF-B074-4562-808C-D7DB8A9BF66F}">
      <dsp:nvSpPr>
        <dsp:cNvPr id="0" name=""/>
        <dsp:cNvSpPr/>
      </dsp:nvSpPr>
      <dsp:spPr>
        <a:xfrm>
          <a:off x="9420" y="2577972"/>
          <a:ext cx="1913498" cy="1226720"/>
        </a:xfrm>
        <a:prstGeom prst="roundRect">
          <a:avLst/>
        </a:prstGeom>
        <a:solidFill>
          <a:schemeClr val="accent4">
            <a:hueOff val="1150022"/>
            <a:satOff val="0"/>
            <a:lumOff val="-17647"/>
            <a:alphaOff val="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106680" bIns="53340" numCol="1" spcCol="1270" anchor="ctr" anchorCtr="0">
          <a:noAutofit/>
        </a:bodyPr>
        <a:lstStyle/>
        <a:p>
          <a:pPr marL="0" lvl="0" indent="0" algn="ctr" defTabSz="1244600">
            <a:lnSpc>
              <a:spcPct val="90000"/>
            </a:lnSpc>
            <a:spcBef>
              <a:spcPct val="0"/>
            </a:spcBef>
            <a:spcAft>
              <a:spcPct val="35000"/>
            </a:spcAft>
            <a:buNone/>
          </a:pPr>
          <a:r>
            <a:rPr lang="zh-TW" altLang="en-US" sz="2800" kern="1200" dirty="0">
              <a:solidFill>
                <a:schemeClr val="tx1"/>
              </a:solidFill>
            </a:rPr>
            <a:t>所需文件</a:t>
          </a:r>
        </a:p>
      </dsp:txBody>
      <dsp:txXfrm>
        <a:off x="69304" y="2637856"/>
        <a:ext cx="1793730" cy="1106952"/>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4CC97A9-3C5B-4B77-B3ED-1B97506BFE29}">
      <dsp:nvSpPr>
        <dsp:cNvPr id="0" name=""/>
        <dsp:cNvSpPr/>
      </dsp:nvSpPr>
      <dsp:spPr>
        <a:xfrm rot="5400000">
          <a:off x="4197819" y="-1430753"/>
          <a:ext cx="1397585" cy="4608576"/>
        </a:xfrm>
        <a:prstGeom prst="round2SameRect">
          <a:avLst/>
        </a:prstGeom>
        <a:solidFill>
          <a:schemeClr val="accent4">
            <a:tint val="40000"/>
            <a:alpha val="90000"/>
            <a:hueOff val="0"/>
            <a:satOff val="0"/>
            <a:lumOff val="0"/>
            <a:alphaOff val="0"/>
          </a:schemeClr>
        </a:solidFill>
        <a:ln w="34925" cap="flat" cmpd="sng" algn="in">
          <a:solidFill>
            <a:schemeClr val="accent4">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7150" tIns="28575" rIns="57150" bIns="28575" numCol="1" spcCol="1270" anchor="ctr" anchorCtr="0">
          <a:noAutofit/>
        </a:bodyPr>
        <a:lstStyle/>
        <a:p>
          <a:pPr marL="114300" lvl="1" indent="-114300" algn="l" defTabSz="666750">
            <a:lnSpc>
              <a:spcPct val="90000"/>
            </a:lnSpc>
            <a:spcBef>
              <a:spcPct val="0"/>
            </a:spcBef>
            <a:spcAft>
              <a:spcPct val="15000"/>
            </a:spcAft>
            <a:buChar char="•"/>
          </a:pPr>
          <a:r>
            <a:rPr lang="zh-TW" altLang="en-US" sz="1500" b="0" i="0" kern="1200" dirty="0">
              <a:solidFill>
                <a:schemeClr val="tx1"/>
              </a:solidFill>
            </a:rPr>
            <a:t>部分學校提供「高級中等學校學生工讀獎助金」，可諮詢校內行政單位。</a:t>
          </a:r>
          <a:endParaRPr lang="zh-TW" altLang="en-US" sz="1500" kern="1200" dirty="0">
            <a:solidFill>
              <a:schemeClr val="tx1"/>
            </a:solidFill>
          </a:endParaRPr>
        </a:p>
      </dsp:txBody>
      <dsp:txXfrm rot="-5400000">
        <a:off x="2592324" y="242966"/>
        <a:ext cx="4540352" cy="1261137"/>
      </dsp:txXfrm>
    </dsp:sp>
    <dsp:sp modelId="{EE37C1E0-0902-4ACC-A37C-89AA5C61F788}">
      <dsp:nvSpPr>
        <dsp:cNvPr id="0" name=""/>
        <dsp:cNvSpPr/>
      </dsp:nvSpPr>
      <dsp:spPr>
        <a:xfrm>
          <a:off x="0" y="43"/>
          <a:ext cx="2592324" cy="1746981"/>
        </a:xfrm>
        <a:prstGeom prst="roundRect">
          <a:avLst/>
        </a:prstGeom>
        <a:solidFill>
          <a:schemeClr val="accent4">
            <a:hueOff val="0"/>
            <a:satOff val="0"/>
            <a:lumOff val="0"/>
            <a:alphaOff val="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66675" rIns="133350" bIns="66675" numCol="1" spcCol="1270" anchor="ctr" anchorCtr="0">
          <a:noAutofit/>
        </a:bodyPr>
        <a:lstStyle/>
        <a:p>
          <a:pPr marL="0" lvl="0" indent="0" algn="ctr" defTabSz="1555750">
            <a:lnSpc>
              <a:spcPct val="90000"/>
            </a:lnSpc>
            <a:spcBef>
              <a:spcPct val="0"/>
            </a:spcBef>
            <a:spcAft>
              <a:spcPct val="35000"/>
            </a:spcAft>
            <a:buNone/>
          </a:pPr>
          <a:r>
            <a:rPr lang="zh-TW" altLang="en-US" sz="3500" kern="1200" dirty="0">
              <a:solidFill>
                <a:schemeClr val="tx1"/>
              </a:solidFill>
            </a:rPr>
            <a:t>校內工讀</a:t>
          </a:r>
          <a:br>
            <a:rPr lang="en-US" altLang="zh-TW" sz="3500" kern="1200" dirty="0">
              <a:solidFill>
                <a:schemeClr val="tx1"/>
              </a:solidFill>
            </a:rPr>
          </a:br>
          <a:r>
            <a:rPr lang="zh-TW" altLang="en-US" sz="3500" kern="1200" dirty="0">
              <a:solidFill>
                <a:schemeClr val="tx1"/>
              </a:solidFill>
            </a:rPr>
            <a:t>獎助金</a:t>
          </a:r>
        </a:p>
      </dsp:txBody>
      <dsp:txXfrm>
        <a:off x="85281" y="85324"/>
        <a:ext cx="2421762" cy="1576419"/>
      </dsp:txXfrm>
    </dsp:sp>
    <dsp:sp modelId="{66643A93-758A-4B81-9C3D-0BFBD7D9D724}">
      <dsp:nvSpPr>
        <dsp:cNvPr id="0" name=""/>
        <dsp:cNvSpPr/>
      </dsp:nvSpPr>
      <dsp:spPr>
        <a:xfrm rot="5400000">
          <a:off x="4197819" y="403577"/>
          <a:ext cx="1397585" cy="4608576"/>
        </a:xfrm>
        <a:prstGeom prst="round2SameRect">
          <a:avLst/>
        </a:prstGeom>
        <a:solidFill>
          <a:schemeClr val="accent4">
            <a:tint val="40000"/>
            <a:alpha val="90000"/>
            <a:hueOff val="1119208"/>
            <a:satOff val="-53137"/>
            <a:lumOff val="-3898"/>
            <a:alphaOff val="0"/>
          </a:schemeClr>
        </a:solidFill>
        <a:ln w="34925" cap="flat" cmpd="sng" algn="in">
          <a:solidFill>
            <a:schemeClr val="accent4">
              <a:tint val="40000"/>
              <a:alpha val="90000"/>
              <a:hueOff val="1119208"/>
              <a:satOff val="-53137"/>
              <a:lumOff val="-3898"/>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7150" tIns="28575" rIns="57150" bIns="28575" numCol="1" spcCol="1270" anchor="ctr" anchorCtr="0">
          <a:noAutofit/>
        </a:bodyPr>
        <a:lstStyle/>
        <a:p>
          <a:pPr marL="114300" lvl="1" indent="-114300" algn="l" defTabSz="666750">
            <a:lnSpc>
              <a:spcPct val="90000"/>
            </a:lnSpc>
            <a:spcBef>
              <a:spcPct val="0"/>
            </a:spcBef>
            <a:spcAft>
              <a:spcPct val="15000"/>
            </a:spcAft>
            <a:buChar char="•"/>
          </a:pPr>
          <a:r>
            <a:rPr lang="zh-TW" altLang="en-US" sz="1500" kern="1200" dirty="0">
              <a:solidFill>
                <a:schemeClr val="tx1"/>
              </a:solidFill>
            </a:rPr>
            <a:t>上騰工商建教班：汽車科、時尚造型科、餐飲科。</a:t>
          </a:r>
        </a:p>
        <a:p>
          <a:pPr marL="114300" lvl="1" indent="-114300" algn="l" defTabSz="666750">
            <a:lnSpc>
              <a:spcPct val="90000"/>
            </a:lnSpc>
            <a:spcBef>
              <a:spcPct val="0"/>
            </a:spcBef>
            <a:spcAft>
              <a:spcPct val="15000"/>
            </a:spcAft>
            <a:buChar char="•"/>
          </a:pPr>
          <a:r>
            <a:rPr lang="zh-TW" altLang="en-US" sz="1500" kern="1200" dirty="0">
              <a:solidFill>
                <a:schemeClr val="tx1"/>
              </a:solidFill>
            </a:rPr>
            <a:t>階梯式建教合作學制的學生在三年級赴事業單位實習，並領有實習津貼，每個月</a:t>
          </a:r>
          <a:r>
            <a:rPr lang="en-US" altLang="en-US" sz="1500" kern="1200" dirty="0">
              <a:solidFill>
                <a:schemeClr val="tx1"/>
              </a:solidFill>
            </a:rPr>
            <a:t>2</a:t>
          </a:r>
          <a:r>
            <a:rPr lang="en-US" altLang="zh-TW" sz="1500" kern="1200" dirty="0">
              <a:solidFill>
                <a:schemeClr val="tx1"/>
              </a:solidFill>
            </a:rPr>
            <a:t>6</a:t>
          </a:r>
          <a:r>
            <a:rPr lang="en-US" altLang="en-US" sz="1500" kern="1200" dirty="0">
              <a:solidFill>
                <a:schemeClr val="tx1"/>
              </a:solidFill>
            </a:rPr>
            <a:t>,</a:t>
          </a:r>
          <a:r>
            <a:rPr lang="en-US" altLang="zh-TW" sz="1500" kern="1200" dirty="0">
              <a:solidFill>
                <a:schemeClr val="tx1"/>
              </a:solidFill>
            </a:rPr>
            <a:t>40</a:t>
          </a:r>
          <a:r>
            <a:rPr lang="en-US" altLang="en-US" sz="1500" kern="1200" dirty="0">
              <a:solidFill>
                <a:schemeClr val="tx1"/>
              </a:solidFill>
            </a:rPr>
            <a:t>0</a:t>
          </a:r>
          <a:r>
            <a:rPr lang="zh-TW" altLang="en-US" sz="1500" kern="1200" dirty="0">
              <a:solidFill>
                <a:schemeClr val="tx1"/>
              </a:solidFill>
            </a:rPr>
            <a:t>元起。</a:t>
          </a:r>
        </a:p>
      </dsp:txBody>
      <dsp:txXfrm rot="-5400000">
        <a:off x="2592324" y="2077296"/>
        <a:ext cx="4540352" cy="1261137"/>
      </dsp:txXfrm>
    </dsp:sp>
    <dsp:sp modelId="{57680E8E-F20E-4144-BEDC-7E90A70999E3}">
      <dsp:nvSpPr>
        <dsp:cNvPr id="0" name=""/>
        <dsp:cNvSpPr/>
      </dsp:nvSpPr>
      <dsp:spPr>
        <a:xfrm>
          <a:off x="0" y="1834374"/>
          <a:ext cx="2592324" cy="1746981"/>
        </a:xfrm>
        <a:prstGeom prst="roundRect">
          <a:avLst/>
        </a:prstGeom>
        <a:solidFill>
          <a:schemeClr val="accent4">
            <a:hueOff val="1150022"/>
            <a:satOff val="0"/>
            <a:lumOff val="-17647"/>
            <a:alphaOff val="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66675" rIns="133350" bIns="66675" numCol="1" spcCol="1270" anchor="ctr" anchorCtr="0">
          <a:noAutofit/>
        </a:bodyPr>
        <a:lstStyle/>
        <a:p>
          <a:pPr marL="0" lvl="0" indent="0" algn="ctr" defTabSz="1555750">
            <a:lnSpc>
              <a:spcPct val="90000"/>
            </a:lnSpc>
            <a:spcBef>
              <a:spcPct val="0"/>
            </a:spcBef>
            <a:spcAft>
              <a:spcPct val="35000"/>
            </a:spcAft>
            <a:buNone/>
          </a:pPr>
          <a:r>
            <a:rPr lang="zh-TW" altLang="en-US" sz="3500" kern="1200" dirty="0">
              <a:solidFill>
                <a:schemeClr val="tx1"/>
              </a:solidFill>
            </a:rPr>
            <a:t>建教班</a:t>
          </a:r>
          <a:br>
            <a:rPr lang="en-US" altLang="zh-TW" sz="3500" kern="1200" dirty="0">
              <a:solidFill>
                <a:schemeClr val="tx1"/>
              </a:solidFill>
            </a:rPr>
          </a:br>
          <a:r>
            <a:rPr lang="zh-TW" altLang="en-US" sz="3500" kern="1200" dirty="0">
              <a:solidFill>
                <a:schemeClr val="tx1"/>
              </a:solidFill>
            </a:rPr>
            <a:t>實習津貼</a:t>
          </a:r>
        </a:p>
      </dsp:txBody>
      <dsp:txXfrm>
        <a:off x="85281" y="1919655"/>
        <a:ext cx="2421762" cy="157641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7212A0C-DE74-4024-BCD5-0EEB0A3548FF}">
      <dsp:nvSpPr>
        <dsp:cNvPr id="0" name=""/>
        <dsp:cNvSpPr/>
      </dsp:nvSpPr>
      <dsp:spPr>
        <a:xfrm rot="5400000">
          <a:off x="-274476" y="274476"/>
          <a:ext cx="1829840" cy="1280888"/>
        </a:xfrm>
        <a:prstGeom prst="chevron">
          <a:avLst/>
        </a:prstGeom>
        <a:solidFill>
          <a:schemeClr val="accent5">
            <a:hueOff val="0"/>
            <a:satOff val="0"/>
            <a:lumOff val="0"/>
            <a:alphaOff val="0"/>
          </a:schemeClr>
        </a:solidFill>
        <a:ln w="34925" cap="flat" cmpd="sng" algn="in">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zh-TW" altLang="en-US" sz="2400" kern="1200">
              <a:solidFill>
                <a:schemeClr val="tx1"/>
              </a:solidFill>
            </a:rPr>
            <a:t>職業訊息</a:t>
          </a:r>
          <a:endParaRPr lang="zh-TW" altLang="en-US" sz="2400" kern="1200" dirty="0">
            <a:solidFill>
              <a:schemeClr val="tx1"/>
            </a:solidFill>
          </a:endParaRPr>
        </a:p>
      </dsp:txBody>
      <dsp:txXfrm rot="-5400000">
        <a:off x="0" y="640444"/>
        <a:ext cx="1280888" cy="548952"/>
      </dsp:txXfrm>
    </dsp:sp>
    <dsp:sp modelId="{647288D4-F8F8-4D00-8FB2-8ECEB4C147F8}">
      <dsp:nvSpPr>
        <dsp:cNvPr id="0" name=""/>
        <dsp:cNvSpPr/>
      </dsp:nvSpPr>
      <dsp:spPr>
        <a:xfrm rot="5400000">
          <a:off x="4474238" y="-3190100"/>
          <a:ext cx="1189396" cy="7576095"/>
        </a:xfrm>
        <a:prstGeom prst="round2SameRect">
          <a:avLst/>
        </a:prstGeom>
        <a:solidFill>
          <a:schemeClr val="lt1">
            <a:alpha val="90000"/>
            <a:hueOff val="0"/>
            <a:satOff val="0"/>
            <a:lumOff val="0"/>
            <a:alphaOff val="0"/>
          </a:schemeClr>
        </a:solidFill>
        <a:ln w="34925" cap="flat" cmpd="sng" algn="in">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a:lnSpc>
              <a:spcPct val="90000"/>
            </a:lnSpc>
            <a:spcBef>
              <a:spcPct val="0"/>
            </a:spcBef>
            <a:spcAft>
              <a:spcPct val="15000"/>
            </a:spcAft>
            <a:buChar char="•"/>
          </a:pPr>
          <a:r>
            <a:rPr lang="zh-TW" altLang="en-US" sz="2400" kern="1200">
              <a:solidFill>
                <a:schemeClr val="tx1"/>
              </a:solidFill>
            </a:rPr>
            <a:t>對於各個職業與職缺的全面性訊息。</a:t>
          </a:r>
          <a:endParaRPr lang="zh-TW" altLang="en-US" sz="2400" kern="1200" dirty="0">
            <a:solidFill>
              <a:schemeClr val="tx1"/>
            </a:solidFill>
          </a:endParaRPr>
        </a:p>
      </dsp:txBody>
      <dsp:txXfrm rot="-5400000">
        <a:off x="1280889" y="61311"/>
        <a:ext cx="7518033" cy="1073272"/>
      </dsp:txXfrm>
    </dsp:sp>
    <dsp:sp modelId="{BD152F6B-1688-49A8-83CE-9EFDBB2C1A4C}">
      <dsp:nvSpPr>
        <dsp:cNvPr id="0" name=""/>
        <dsp:cNvSpPr/>
      </dsp:nvSpPr>
      <dsp:spPr>
        <a:xfrm rot="5400000">
          <a:off x="-274476" y="1915839"/>
          <a:ext cx="1829840" cy="1280888"/>
        </a:xfrm>
        <a:prstGeom prst="chevron">
          <a:avLst/>
        </a:prstGeom>
        <a:solidFill>
          <a:schemeClr val="accent5">
            <a:hueOff val="-965760"/>
            <a:satOff val="0"/>
            <a:lumOff val="-2549"/>
            <a:alphaOff val="0"/>
          </a:schemeClr>
        </a:solidFill>
        <a:ln w="34925" cap="flat" cmpd="sng" algn="in">
          <a:solidFill>
            <a:schemeClr val="accent5">
              <a:hueOff val="-965760"/>
              <a:satOff val="0"/>
              <a:lumOff val="-2549"/>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zh-TW" altLang="en-US" sz="2400" kern="1200">
              <a:solidFill>
                <a:schemeClr val="tx1"/>
              </a:solidFill>
            </a:rPr>
            <a:t>個人經驗</a:t>
          </a:r>
          <a:endParaRPr lang="zh-TW" altLang="en-US" sz="2400" kern="1200" dirty="0">
            <a:solidFill>
              <a:schemeClr val="tx1"/>
            </a:solidFill>
          </a:endParaRPr>
        </a:p>
      </dsp:txBody>
      <dsp:txXfrm rot="-5400000">
        <a:off x="0" y="2281807"/>
        <a:ext cx="1280888" cy="548952"/>
      </dsp:txXfrm>
    </dsp:sp>
    <dsp:sp modelId="{4823080D-A32A-4D03-9125-835AC215D18C}">
      <dsp:nvSpPr>
        <dsp:cNvPr id="0" name=""/>
        <dsp:cNvSpPr/>
      </dsp:nvSpPr>
      <dsp:spPr>
        <a:xfrm rot="5400000">
          <a:off x="4474238" y="-1551985"/>
          <a:ext cx="1189396" cy="7576095"/>
        </a:xfrm>
        <a:prstGeom prst="round2SameRect">
          <a:avLst/>
        </a:prstGeom>
        <a:solidFill>
          <a:schemeClr val="lt1">
            <a:alpha val="90000"/>
            <a:hueOff val="0"/>
            <a:satOff val="0"/>
            <a:lumOff val="0"/>
            <a:alphaOff val="0"/>
          </a:schemeClr>
        </a:solidFill>
        <a:ln w="34925" cap="flat" cmpd="sng" algn="in">
          <a:solidFill>
            <a:schemeClr val="accent5">
              <a:hueOff val="-965760"/>
              <a:satOff val="0"/>
              <a:lumOff val="-2549"/>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a:lnSpc>
              <a:spcPct val="90000"/>
            </a:lnSpc>
            <a:spcBef>
              <a:spcPct val="0"/>
            </a:spcBef>
            <a:spcAft>
              <a:spcPct val="15000"/>
            </a:spcAft>
            <a:buChar char="•"/>
          </a:pPr>
          <a:r>
            <a:rPr lang="zh-TW" altLang="en-US" sz="2400" kern="1200">
              <a:solidFill>
                <a:schemeClr val="tx1"/>
              </a:solidFill>
            </a:rPr>
            <a:t>對於各種職業有關的親身工作經驗、想法。</a:t>
          </a:r>
          <a:endParaRPr lang="zh-TW" altLang="en-US" sz="2400" kern="1200" dirty="0">
            <a:solidFill>
              <a:schemeClr val="tx1"/>
            </a:solidFill>
          </a:endParaRPr>
        </a:p>
      </dsp:txBody>
      <dsp:txXfrm rot="-5400000">
        <a:off x="1280889" y="1699426"/>
        <a:ext cx="7518033" cy="1073272"/>
      </dsp:txXfrm>
    </dsp:sp>
    <dsp:sp modelId="{30F8B1A8-5D2F-4178-8212-390AC55BDCDE}">
      <dsp:nvSpPr>
        <dsp:cNvPr id="0" name=""/>
        <dsp:cNvSpPr/>
      </dsp:nvSpPr>
      <dsp:spPr>
        <a:xfrm rot="5400000">
          <a:off x="-274476" y="3553954"/>
          <a:ext cx="1829840" cy="1280888"/>
        </a:xfrm>
        <a:prstGeom prst="chevron">
          <a:avLst/>
        </a:prstGeom>
        <a:solidFill>
          <a:schemeClr val="accent5">
            <a:hueOff val="-1931520"/>
            <a:satOff val="0"/>
            <a:lumOff val="-5098"/>
            <a:alphaOff val="0"/>
          </a:schemeClr>
        </a:solidFill>
        <a:ln w="34925" cap="flat" cmpd="sng" algn="in">
          <a:solidFill>
            <a:schemeClr val="accent5">
              <a:hueOff val="-1931520"/>
              <a:satOff val="0"/>
              <a:lumOff val="-5098"/>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zh-TW" altLang="en-US" sz="2400" kern="1200">
              <a:solidFill>
                <a:schemeClr val="tx1"/>
              </a:solidFill>
            </a:rPr>
            <a:t>特色工作</a:t>
          </a:r>
          <a:endParaRPr lang="zh-TW" altLang="en-US" sz="2400" kern="1200" dirty="0">
            <a:solidFill>
              <a:schemeClr val="tx1"/>
            </a:solidFill>
          </a:endParaRPr>
        </a:p>
      </dsp:txBody>
      <dsp:txXfrm rot="-5400000">
        <a:off x="0" y="3919922"/>
        <a:ext cx="1280888" cy="548952"/>
      </dsp:txXfrm>
    </dsp:sp>
    <dsp:sp modelId="{6F3B331F-FDC6-46D7-AB3A-A9D3020228DE}">
      <dsp:nvSpPr>
        <dsp:cNvPr id="0" name=""/>
        <dsp:cNvSpPr/>
      </dsp:nvSpPr>
      <dsp:spPr>
        <a:xfrm rot="5400000">
          <a:off x="4474238" y="86128"/>
          <a:ext cx="1189396" cy="7576095"/>
        </a:xfrm>
        <a:prstGeom prst="round2SameRect">
          <a:avLst/>
        </a:prstGeom>
        <a:solidFill>
          <a:schemeClr val="lt1">
            <a:alpha val="90000"/>
            <a:hueOff val="0"/>
            <a:satOff val="0"/>
            <a:lumOff val="0"/>
            <a:alphaOff val="0"/>
          </a:schemeClr>
        </a:solidFill>
        <a:ln w="34925" cap="flat" cmpd="sng" algn="in">
          <a:solidFill>
            <a:schemeClr val="accent5">
              <a:hueOff val="-1931520"/>
              <a:satOff val="0"/>
              <a:lumOff val="-5098"/>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a:lnSpc>
              <a:spcPct val="90000"/>
            </a:lnSpc>
            <a:spcBef>
              <a:spcPct val="0"/>
            </a:spcBef>
            <a:spcAft>
              <a:spcPct val="15000"/>
            </a:spcAft>
            <a:buChar char="•"/>
          </a:pPr>
          <a:r>
            <a:rPr lang="zh-TW" altLang="en-US" sz="2400" kern="1200">
              <a:solidFill>
                <a:schemeClr val="tx1"/>
              </a:solidFill>
            </a:rPr>
            <a:t>對於特色工作有興趣，想認識具體環境與甘苦談。</a:t>
          </a:r>
          <a:endParaRPr lang="zh-TW" altLang="en-US" sz="2400" kern="1200" dirty="0">
            <a:solidFill>
              <a:schemeClr val="tx1"/>
            </a:solidFill>
          </a:endParaRPr>
        </a:p>
      </dsp:txBody>
      <dsp:txXfrm rot="-5400000">
        <a:off x="1280889" y="3337539"/>
        <a:ext cx="7518033" cy="1073272"/>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3AB1DED-22DF-4F9E-B663-3F8FF654E2FE}">
      <dsp:nvSpPr>
        <dsp:cNvPr id="0" name=""/>
        <dsp:cNvSpPr/>
      </dsp:nvSpPr>
      <dsp:spPr>
        <a:xfrm>
          <a:off x="709717" y="1198"/>
          <a:ext cx="2753078" cy="1651847"/>
        </a:xfrm>
        <a:prstGeom prst="rect">
          <a:avLst/>
        </a:prstGeom>
        <a:solidFill>
          <a:schemeClr val="accent4">
            <a:hueOff val="0"/>
            <a:satOff val="0"/>
            <a:lumOff val="0"/>
            <a:alphaOff val="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9070" tIns="179070" rIns="179070" bIns="179070" numCol="1" spcCol="1270" anchor="ctr" anchorCtr="0">
          <a:noAutofit/>
        </a:bodyPr>
        <a:lstStyle/>
        <a:p>
          <a:pPr marL="0" lvl="0" indent="0" algn="ctr" defTabSz="2089150">
            <a:lnSpc>
              <a:spcPct val="90000"/>
            </a:lnSpc>
            <a:spcBef>
              <a:spcPct val="0"/>
            </a:spcBef>
            <a:spcAft>
              <a:spcPct val="35000"/>
            </a:spcAft>
            <a:buNone/>
          </a:pPr>
          <a:r>
            <a:rPr lang="zh-TW" altLang="en-US" sz="4700" kern="1200" dirty="0">
              <a:solidFill>
                <a:schemeClr val="tx1"/>
              </a:solidFill>
            </a:rPr>
            <a:t>校內轉科</a:t>
          </a:r>
        </a:p>
      </dsp:txBody>
      <dsp:txXfrm>
        <a:off x="709717" y="1198"/>
        <a:ext cx="2753078" cy="1651847"/>
      </dsp:txXfrm>
    </dsp:sp>
    <dsp:sp modelId="{482AE628-9458-4C78-8439-22A83C0CB418}">
      <dsp:nvSpPr>
        <dsp:cNvPr id="0" name=""/>
        <dsp:cNvSpPr/>
      </dsp:nvSpPr>
      <dsp:spPr>
        <a:xfrm>
          <a:off x="3738103" y="1198"/>
          <a:ext cx="2753078" cy="1651847"/>
        </a:xfrm>
        <a:prstGeom prst="rect">
          <a:avLst/>
        </a:prstGeom>
        <a:solidFill>
          <a:schemeClr val="accent4">
            <a:hueOff val="575011"/>
            <a:satOff val="0"/>
            <a:lumOff val="-8824"/>
            <a:alphaOff val="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9070" tIns="179070" rIns="179070" bIns="179070" numCol="1" spcCol="1270" anchor="ctr" anchorCtr="0">
          <a:noAutofit/>
        </a:bodyPr>
        <a:lstStyle/>
        <a:p>
          <a:pPr marL="0" lvl="0" indent="0" algn="ctr" defTabSz="2089150">
            <a:lnSpc>
              <a:spcPct val="90000"/>
            </a:lnSpc>
            <a:spcBef>
              <a:spcPct val="0"/>
            </a:spcBef>
            <a:spcAft>
              <a:spcPct val="35000"/>
            </a:spcAft>
            <a:buNone/>
          </a:pPr>
          <a:r>
            <a:rPr lang="zh-TW" altLang="en-US" sz="4700" kern="1200" dirty="0">
              <a:solidFill>
                <a:schemeClr val="tx1"/>
              </a:solidFill>
            </a:rPr>
            <a:t>適性轉學</a:t>
          </a:r>
        </a:p>
      </dsp:txBody>
      <dsp:txXfrm>
        <a:off x="3738103" y="1198"/>
        <a:ext cx="2753078" cy="1651847"/>
      </dsp:txXfrm>
    </dsp:sp>
    <dsp:sp modelId="{56F068D4-F02F-498B-9E2D-A0B88CF85E71}">
      <dsp:nvSpPr>
        <dsp:cNvPr id="0" name=""/>
        <dsp:cNvSpPr/>
      </dsp:nvSpPr>
      <dsp:spPr>
        <a:xfrm>
          <a:off x="2223910" y="1928353"/>
          <a:ext cx="2753078" cy="1651847"/>
        </a:xfrm>
        <a:prstGeom prst="rect">
          <a:avLst/>
        </a:prstGeom>
        <a:solidFill>
          <a:schemeClr val="accent4">
            <a:hueOff val="1150022"/>
            <a:satOff val="0"/>
            <a:lumOff val="-17647"/>
            <a:alphaOff val="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9070" tIns="179070" rIns="179070" bIns="179070" numCol="1" spcCol="1270" anchor="ctr" anchorCtr="0">
          <a:noAutofit/>
        </a:bodyPr>
        <a:lstStyle/>
        <a:p>
          <a:pPr marL="0" lvl="0" indent="0" algn="ctr" defTabSz="2089150">
            <a:lnSpc>
              <a:spcPct val="90000"/>
            </a:lnSpc>
            <a:spcBef>
              <a:spcPct val="0"/>
            </a:spcBef>
            <a:spcAft>
              <a:spcPct val="35000"/>
            </a:spcAft>
            <a:buNone/>
          </a:pPr>
          <a:r>
            <a:rPr lang="zh-TW" altLang="en-US" sz="4700" kern="1200" dirty="0">
              <a:solidFill>
                <a:schemeClr val="tx1"/>
              </a:solidFill>
            </a:rPr>
            <a:t>轉學考試</a:t>
          </a:r>
        </a:p>
      </dsp:txBody>
      <dsp:txXfrm>
        <a:off x="2223910" y="1928353"/>
        <a:ext cx="2753078" cy="1651847"/>
      </dsp:txXfrm>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74B469-262D-4B90-AFA2-6E048009D063}">
      <dsp:nvSpPr>
        <dsp:cNvPr id="0" name=""/>
        <dsp:cNvSpPr/>
      </dsp:nvSpPr>
      <dsp:spPr>
        <a:xfrm>
          <a:off x="744" y="0"/>
          <a:ext cx="1934765" cy="4424040"/>
        </a:xfrm>
        <a:prstGeom prst="roundRect">
          <a:avLst>
            <a:gd name="adj" fmla="val 10000"/>
          </a:avLst>
        </a:prstGeom>
        <a:solidFill>
          <a:schemeClr val="accent4">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zh-TW" altLang="en-US" sz="2000" b="1" kern="1200" dirty="0">
              <a:solidFill>
                <a:schemeClr val="tx1"/>
              </a:solidFill>
            </a:rPr>
            <a:t>花蓮縣青少年生涯探索號計畫</a:t>
          </a:r>
        </a:p>
      </dsp:txBody>
      <dsp:txXfrm>
        <a:off x="744" y="0"/>
        <a:ext cx="1934765" cy="1327212"/>
      </dsp:txXfrm>
    </dsp:sp>
    <dsp:sp modelId="{D1832294-A801-4B61-92C1-E3B546E36011}">
      <dsp:nvSpPr>
        <dsp:cNvPr id="0" name=""/>
        <dsp:cNvSpPr/>
      </dsp:nvSpPr>
      <dsp:spPr>
        <a:xfrm>
          <a:off x="194220" y="1328508"/>
          <a:ext cx="1547812" cy="1333908"/>
        </a:xfrm>
        <a:prstGeom prst="roundRect">
          <a:avLst>
            <a:gd name="adj" fmla="val 10000"/>
          </a:avLst>
        </a:prstGeom>
        <a:solidFill>
          <a:schemeClr val="accent4">
            <a:hueOff val="0"/>
            <a:satOff val="0"/>
            <a:lumOff val="0"/>
            <a:alphaOff val="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53340" rIns="71120" bIns="53340" numCol="1" spcCol="1270" anchor="ctr" anchorCtr="0">
          <a:noAutofit/>
        </a:bodyPr>
        <a:lstStyle/>
        <a:p>
          <a:pPr marL="0" lvl="0" indent="0" algn="ctr" defTabSz="1244600">
            <a:lnSpc>
              <a:spcPct val="90000"/>
            </a:lnSpc>
            <a:spcBef>
              <a:spcPct val="0"/>
            </a:spcBef>
            <a:spcAft>
              <a:spcPct val="35000"/>
            </a:spcAft>
            <a:buNone/>
          </a:pPr>
          <a:r>
            <a:rPr lang="zh-TW" altLang="en-US" sz="2800" kern="1200" dirty="0">
              <a:solidFill>
                <a:schemeClr val="tx1"/>
              </a:solidFill>
            </a:rPr>
            <a:t>探索課程</a:t>
          </a:r>
        </a:p>
      </dsp:txBody>
      <dsp:txXfrm>
        <a:off x="233289" y="1367577"/>
        <a:ext cx="1469674" cy="1255770"/>
      </dsp:txXfrm>
    </dsp:sp>
    <dsp:sp modelId="{377C0EF2-9D4F-4F77-8304-6FE823EC7979}">
      <dsp:nvSpPr>
        <dsp:cNvPr id="0" name=""/>
        <dsp:cNvSpPr/>
      </dsp:nvSpPr>
      <dsp:spPr>
        <a:xfrm>
          <a:off x="194220" y="2867633"/>
          <a:ext cx="1547812" cy="1333908"/>
        </a:xfrm>
        <a:prstGeom prst="roundRect">
          <a:avLst>
            <a:gd name="adj" fmla="val 10000"/>
          </a:avLst>
        </a:prstGeom>
        <a:solidFill>
          <a:schemeClr val="accent4">
            <a:hueOff val="230004"/>
            <a:satOff val="0"/>
            <a:lumOff val="-3529"/>
            <a:alphaOff val="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53340" rIns="71120" bIns="53340" numCol="1" spcCol="1270" anchor="ctr" anchorCtr="0">
          <a:noAutofit/>
        </a:bodyPr>
        <a:lstStyle/>
        <a:p>
          <a:pPr marL="0" lvl="0" indent="0" algn="ctr" defTabSz="1244600">
            <a:lnSpc>
              <a:spcPct val="90000"/>
            </a:lnSpc>
            <a:spcBef>
              <a:spcPct val="0"/>
            </a:spcBef>
            <a:spcAft>
              <a:spcPct val="35000"/>
            </a:spcAft>
            <a:buNone/>
          </a:pPr>
          <a:r>
            <a:rPr lang="zh-TW" altLang="en-US" sz="2800" kern="1200" dirty="0">
              <a:solidFill>
                <a:schemeClr val="tx1"/>
              </a:solidFill>
            </a:rPr>
            <a:t>工作體驗</a:t>
          </a:r>
        </a:p>
      </dsp:txBody>
      <dsp:txXfrm>
        <a:off x="233289" y="2906702"/>
        <a:ext cx="1469674" cy="1255770"/>
      </dsp:txXfrm>
    </dsp:sp>
    <dsp:sp modelId="{053F16F7-519F-4DE7-9F29-C9826D8B8F4E}">
      <dsp:nvSpPr>
        <dsp:cNvPr id="0" name=""/>
        <dsp:cNvSpPr/>
      </dsp:nvSpPr>
      <dsp:spPr>
        <a:xfrm>
          <a:off x="2080617" y="0"/>
          <a:ext cx="1934765" cy="4424040"/>
        </a:xfrm>
        <a:prstGeom prst="roundRect">
          <a:avLst>
            <a:gd name="adj" fmla="val 10000"/>
          </a:avLst>
        </a:prstGeom>
        <a:solidFill>
          <a:schemeClr val="accent4">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zh-TW" altLang="en-US" sz="2000" b="1" kern="1200" dirty="0">
              <a:solidFill>
                <a:schemeClr val="tx1"/>
              </a:solidFill>
            </a:rPr>
            <a:t>基督教芥菜種會東區服務中心</a:t>
          </a:r>
        </a:p>
      </dsp:txBody>
      <dsp:txXfrm>
        <a:off x="2080617" y="0"/>
        <a:ext cx="1934765" cy="1327212"/>
      </dsp:txXfrm>
    </dsp:sp>
    <dsp:sp modelId="{0C2C6BE0-D8F9-46BA-B962-5ADF8C37F266}">
      <dsp:nvSpPr>
        <dsp:cNvPr id="0" name=""/>
        <dsp:cNvSpPr/>
      </dsp:nvSpPr>
      <dsp:spPr>
        <a:xfrm>
          <a:off x="2274093" y="1328508"/>
          <a:ext cx="1547812" cy="1333908"/>
        </a:xfrm>
        <a:prstGeom prst="roundRect">
          <a:avLst>
            <a:gd name="adj" fmla="val 10000"/>
          </a:avLst>
        </a:prstGeom>
        <a:solidFill>
          <a:schemeClr val="accent4">
            <a:hueOff val="460009"/>
            <a:satOff val="0"/>
            <a:lumOff val="-7059"/>
            <a:alphaOff val="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53340" rIns="71120" bIns="53340" numCol="1" spcCol="1270" anchor="ctr" anchorCtr="0">
          <a:noAutofit/>
        </a:bodyPr>
        <a:lstStyle/>
        <a:p>
          <a:pPr marL="0" lvl="0" indent="0" algn="ctr" defTabSz="1244600">
            <a:lnSpc>
              <a:spcPct val="90000"/>
            </a:lnSpc>
            <a:spcBef>
              <a:spcPct val="0"/>
            </a:spcBef>
            <a:spcAft>
              <a:spcPct val="35000"/>
            </a:spcAft>
            <a:buNone/>
          </a:pPr>
          <a:r>
            <a:rPr lang="zh-TW" altLang="en-US" sz="2800" kern="1200" dirty="0">
              <a:solidFill>
                <a:schemeClr val="tx1"/>
              </a:solidFill>
            </a:rPr>
            <a:t>職前培力</a:t>
          </a:r>
        </a:p>
      </dsp:txBody>
      <dsp:txXfrm>
        <a:off x="2313162" y="1367577"/>
        <a:ext cx="1469674" cy="1255770"/>
      </dsp:txXfrm>
    </dsp:sp>
    <dsp:sp modelId="{B3102159-5895-4069-8033-CBC5A1C832B4}">
      <dsp:nvSpPr>
        <dsp:cNvPr id="0" name=""/>
        <dsp:cNvSpPr/>
      </dsp:nvSpPr>
      <dsp:spPr>
        <a:xfrm>
          <a:off x="2274093" y="2867633"/>
          <a:ext cx="1547812" cy="1333908"/>
        </a:xfrm>
        <a:prstGeom prst="roundRect">
          <a:avLst>
            <a:gd name="adj" fmla="val 10000"/>
          </a:avLst>
        </a:prstGeom>
        <a:solidFill>
          <a:schemeClr val="accent4">
            <a:hueOff val="690013"/>
            <a:satOff val="0"/>
            <a:lumOff val="-10588"/>
            <a:alphaOff val="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53340" rIns="71120" bIns="53340" numCol="1" spcCol="1270" anchor="ctr" anchorCtr="0">
          <a:noAutofit/>
        </a:bodyPr>
        <a:lstStyle/>
        <a:p>
          <a:pPr marL="0" lvl="0" indent="0" algn="ctr" defTabSz="1244600">
            <a:lnSpc>
              <a:spcPct val="90000"/>
            </a:lnSpc>
            <a:spcBef>
              <a:spcPct val="0"/>
            </a:spcBef>
            <a:spcAft>
              <a:spcPct val="35000"/>
            </a:spcAft>
            <a:buNone/>
          </a:pPr>
          <a:r>
            <a:rPr lang="zh-TW" altLang="en-US" sz="2800" kern="1200" dirty="0">
              <a:solidFill>
                <a:schemeClr val="tx1"/>
              </a:solidFill>
            </a:rPr>
            <a:t>技能訓練</a:t>
          </a:r>
        </a:p>
      </dsp:txBody>
      <dsp:txXfrm>
        <a:off x="2313162" y="2906702"/>
        <a:ext cx="1469674" cy="1255770"/>
      </dsp:txXfrm>
    </dsp:sp>
    <dsp:sp modelId="{21DA51AF-C300-4704-9110-326DE22403DC}">
      <dsp:nvSpPr>
        <dsp:cNvPr id="0" name=""/>
        <dsp:cNvSpPr/>
      </dsp:nvSpPr>
      <dsp:spPr>
        <a:xfrm>
          <a:off x="4160490" y="0"/>
          <a:ext cx="1934765" cy="4424040"/>
        </a:xfrm>
        <a:prstGeom prst="roundRect">
          <a:avLst>
            <a:gd name="adj" fmla="val 10000"/>
          </a:avLst>
        </a:prstGeom>
        <a:solidFill>
          <a:schemeClr val="accent4">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zh-TW" altLang="en-US" sz="2000" b="1" kern="1200" dirty="0">
              <a:solidFill>
                <a:schemeClr val="tx1"/>
              </a:solidFill>
            </a:rPr>
            <a:t>花蓮、玉里就業中心</a:t>
          </a:r>
        </a:p>
      </dsp:txBody>
      <dsp:txXfrm>
        <a:off x="4160490" y="0"/>
        <a:ext cx="1934765" cy="1327212"/>
      </dsp:txXfrm>
    </dsp:sp>
    <dsp:sp modelId="{CD358EF4-DCF1-4B8D-B1B6-397D8CB18ADF}">
      <dsp:nvSpPr>
        <dsp:cNvPr id="0" name=""/>
        <dsp:cNvSpPr/>
      </dsp:nvSpPr>
      <dsp:spPr>
        <a:xfrm>
          <a:off x="4353966" y="1328508"/>
          <a:ext cx="1547812" cy="1333908"/>
        </a:xfrm>
        <a:prstGeom prst="roundRect">
          <a:avLst>
            <a:gd name="adj" fmla="val 10000"/>
          </a:avLst>
        </a:prstGeom>
        <a:solidFill>
          <a:schemeClr val="accent4">
            <a:hueOff val="920018"/>
            <a:satOff val="0"/>
            <a:lumOff val="-14118"/>
            <a:alphaOff val="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53340" rIns="71120" bIns="53340" numCol="1" spcCol="1270" anchor="ctr" anchorCtr="0">
          <a:noAutofit/>
        </a:bodyPr>
        <a:lstStyle/>
        <a:p>
          <a:pPr marL="0" lvl="0" indent="0" algn="ctr" defTabSz="1244600">
            <a:lnSpc>
              <a:spcPct val="90000"/>
            </a:lnSpc>
            <a:spcBef>
              <a:spcPct val="0"/>
            </a:spcBef>
            <a:spcAft>
              <a:spcPct val="35000"/>
            </a:spcAft>
            <a:buNone/>
          </a:pPr>
          <a:r>
            <a:rPr lang="zh-TW" altLang="en-US" sz="2800" kern="1200" dirty="0">
              <a:solidFill>
                <a:schemeClr val="tx1"/>
              </a:solidFill>
            </a:rPr>
            <a:t>職訓補助</a:t>
          </a:r>
        </a:p>
      </dsp:txBody>
      <dsp:txXfrm>
        <a:off x="4393035" y="1367577"/>
        <a:ext cx="1469674" cy="1255770"/>
      </dsp:txXfrm>
    </dsp:sp>
    <dsp:sp modelId="{DC24ED1C-4D21-43A7-A96E-2A2A6748565E}">
      <dsp:nvSpPr>
        <dsp:cNvPr id="0" name=""/>
        <dsp:cNvSpPr/>
      </dsp:nvSpPr>
      <dsp:spPr>
        <a:xfrm>
          <a:off x="4353966" y="2867633"/>
          <a:ext cx="1547812" cy="1333908"/>
        </a:xfrm>
        <a:prstGeom prst="roundRect">
          <a:avLst>
            <a:gd name="adj" fmla="val 10000"/>
          </a:avLst>
        </a:prstGeom>
        <a:solidFill>
          <a:schemeClr val="accent4">
            <a:hueOff val="1150022"/>
            <a:satOff val="0"/>
            <a:lumOff val="-17647"/>
            <a:alphaOff val="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53340" rIns="71120" bIns="53340" numCol="1" spcCol="1270" anchor="ctr" anchorCtr="0">
          <a:noAutofit/>
        </a:bodyPr>
        <a:lstStyle/>
        <a:p>
          <a:pPr marL="0" lvl="0" indent="0" algn="ctr" defTabSz="1244600">
            <a:lnSpc>
              <a:spcPct val="90000"/>
            </a:lnSpc>
            <a:spcBef>
              <a:spcPct val="0"/>
            </a:spcBef>
            <a:spcAft>
              <a:spcPct val="35000"/>
            </a:spcAft>
            <a:buNone/>
          </a:pPr>
          <a:r>
            <a:rPr lang="zh-TW" altLang="en-US" sz="2800" kern="1200" dirty="0">
              <a:solidFill>
                <a:schemeClr val="tx1"/>
              </a:solidFill>
            </a:rPr>
            <a:t>就業準備</a:t>
          </a:r>
        </a:p>
      </dsp:txBody>
      <dsp:txXfrm>
        <a:off x="4393035" y="2906702"/>
        <a:ext cx="1469674" cy="1255770"/>
      </dsp:txXfrm>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4E19143-7A88-438A-B9C3-5DCDDB66A155}">
      <dsp:nvSpPr>
        <dsp:cNvPr id="0" name=""/>
        <dsp:cNvSpPr/>
      </dsp:nvSpPr>
      <dsp:spPr>
        <a:xfrm rot="16200000">
          <a:off x="1822820" y="1335696"/>
          <a:ext cx="2828363" cy="1728430"/>
        </a:xfrm>
        <a:prstGeom prst="round2SameRect">
          <a:avLst>
            <a:gd name="adj1" fmla="val 16670"/>
            <a:gd name="adj2" fmla="val 0"/>
          </a:avLst>
        </a:prstGeom>
        <a:solidFill>
          <a:schemeClr val="accent1">
            <a:tint val="50000"/>
            <a:hueOff val="0"/>
            <a:satOff val="0"/>
            <a:lumOff val="0"/>
            <a:alphaOff val="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7160" tIns="228600" rIns="205740" bIns="228600" numCol="1" spcCol="1270" anchor="t" anchorCtr="0">
          <a:noAutofit/>
        </a:bodyPr>
        <a:lstStyle/>
        <a:p>
          <a:pPr marL="0" lvl="0" indent="0" algn="ctr" defTabSz="1600200">
            <a:lnSpc>
              <a:spcPct val="90000"/>
            </a:lnSpc>
            <a:spcBef>
              <a:spcPct val="0"/>
            </a:spcBef>
            <a:spcAft>
              <a:spcPct val="35000"/>
            </a:spcAft>
            <a:buNone/>
          </a:pPr>
          <a:r>
            <a:rPr lang="zh-TW" altLang="en-US" sz="3600" kern="1200" dirty="0"/>
            <a:t>鼓勵探索成就</a:t>
          </a:r>
        </a:p>
      </dsp:txBody>
      <dsp:txXfrm rot="5400000">
        <a:off x="2457176" y="870120"/>
        <a:ext cx="1644040" cy="2659583"/>
      </dsp:txXfrm>
    </dsp:sp>
    <dsp:sp modelId="{D4180895-0245-4CBE-82FD-D4380A28CD0E}">
      <dsp:nvSpPr>
        <dsp:cNvPr id="0" name=""/>
        <dsp:cNvSpPr/>
      </dsp:nvSpPr>
      <dsp:spPr>
        <a:xfrm rot="5400000">
          <a:off x="3629735" y="1335696"/>
          <a:ext cx="2828363" cy="1728430"/>
        </a:xfrm>
        <a:prstGeom prst="round2SameRect">
          <a:avLst>
            <a:gd name="adj1" fmla="val 16670"/>
            <a:gd name="adj2" fmla="val 0"/>
          </a:avLst>
        </a:prstGeom>
        <a:solidFill>
          <a:schemeClr val="accent1">
            <a:tint val="50000"/>
            <a:hueOff val="1465914"/>
            <a:satOff val="28831"/>
            <a:lumOff val="10786"/>
            <a:alphaOff val="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05740" tIns="228600" rIns="137160" bIns="228600" numCol="1" spcCol="1270" anchor="t" anchorCtr="0">
          <a:noAutofit/>
        </a:bodyPr>
        <a:lstStyle/>
        <a:p>
          <a:pPr marL="0" lvl="0" indent="0" algn="ctr" defTabSz="1600200">
            <a:lnSpc>
              <a:spcPct val="90000"/>
            </a:lnSpc>
            <a:spcBef>
              <a:spcPct val="0"/>
            </a:spcBef>
            <a:spcAft>
              <a:spcPct val="35000"/>
            </a:spcAft>
            <a:buNone/>
          </a:pPr>
          <a:r>
            <a:rPr lang="zh-TW" altLang="en-US" sz="3600" kern="1200" dirty="0"/>
            <a:t>給予接納照顧</a:t>
          </a:r>
        </a:p>
      </dsp:txBody>
      <dsp:txXfrm rot="-5400000">
        <a:off x="4179701" y="870120"/>
        <a:ext cx="1644040" cy="2659583"/>
      </dsp:txXfrm>
    </dsp:sp>
    <dsp:sp modelId="{81114ACC-1876-4C3D-B2DD-E34502DA8ABE}">
      <dsp:nvSpPr>
        <dsp:cNvPr id="0" name=""/>
        <dsp:cNvSpPr/>
      </dsp:nvSpPr>
      <dsp:spPr>
        <a:xfrm>
          <a:off x="3236825" y="0"/>
          <a:ext cx="1806914" cy="1806827"/>
        </a:xfrm>
        <a:prstGeom prst="circularArrow">
          <a:avLst>
            <a:gd name="adj1" fmla="val 12500"/>
            <a:gd name="adj2" fmla="val 1142322"/>
            <a:gd name="adj3" fmla="val 20457678"/>
            <a:gd name="adj4" fmla="val 10800000"/>
            <a:gd name="adj5" fmla="val 12500"/>
          </a:avLst>
        </a:prstGeom>
        <a:solidFill>
          <a:schemeClr val="accent2">
            <a:hueOff val="0"/>
            <a:satOff val="0"/>
            <a:lumOff val="0"/>
            <a:alphaOff val="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58ADD5A-F1B9-46A2-8228-C7074BCDC75E}">
      <dsp:nvSpPr>
        <dsp:cNvPr id="0" name=""/>
        <dsp:cNvSpPr/>
      </dsp:nvSpPr>
      <dsp:spPr>
        <a:xfrm rot="10800000">
          <a:off x="3236825" y="2592556"/>
          <a:ext cx="1806914" cy="1806827"/>
        </a:xfrm>
        <a:prstGeom prst="circularArrow">
          <a:avLst>
            <a:gd name="adj1" fmla="val 12500"/>
            <a:gd name="adj2" fmla="val 1142322"/>
            <a:gd name="adj3" fmla="val 20457678"/>
            <a:gd name="adj4" fmla="val 10800000"/>
            <a:gd name="adj5" fmla="val 12500"/>
          </a:avLst>
        </a:prstGeom>
        <a:solidFill>
          <a:schemeClr val="accent3">
            <a:hueOff val="0"/>
            <a:satOff val="0"/>
            <a:lumOff val="0"/>
            <a:alphaOff val="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4AC4602-5ABA-44C1-863B-93ADE838A9FC}">
      <dsp:nvSpPr>
        <dsp:cNvPr id="0" name=""/>
        <dsp:cNvSpPr/>
      </dsp:nvSpPr>
      <dsp:spPr>
        <a:xfrm>
          <a:off x="0" y="3839"/>
          <a:ext cx="7200900" cy="744120"/>
        </a:xfrm>
        <a:prstGeom prst="roundRect">
          <a:avLst/>
        </a:prstGeom>
        <a:solidFill>
          <a:schemeClr val="accent2">
            <a:hueOff val="0"/>
            <a:satOff val="0"/>
            <a:lumOff val="0"/>
            <a:alphaOff val="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zh-TW" altLang="en-US" sz="2400" kern="1200"/>
            <a:t>學生的興趣喜好？</a:t>
          </a:r>
          <a:endParaRPr lang="zh-TW" altLang="en-US" sz="2400" kern="1200" dirty="0"/>
        </a:p>
      </dsp:txBody>
      <dsp:txXfrm>
        <a:off x="36325" y="40164"/>
        <a:ext cx="7128250" cy="671470"/>
      </dsp:txXfrm>
    </dsp:sp>
    <dsp:sp modelId="{F40B7874-E392-40FA-AD68-9C0BA257AA3A}">
      <dsp:nvSpPr>
        <dsp:cNvPr id="0" name=""/>
        <dsp:cNvSpPr/>
      </dsp:nvSpPr>
      <dsp:spPr>
        <a:xfrm>
          <a:off x="0" y="747959"/>
          <a:ext cx="7200900" cy="4471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8629" tIns="30480" rIns="170688" bIns="30480" numCol="1" spcCol="1270" anchor="t" anchorCtr="0">
          <a:noAutofit/>
        </a:bodyPr>
        <a:lstStyle/>
        <a:p>
          <a:pPr marL="171450" lvl="1" indent="-171450" algn="l" defTabSz="844550">
            <a:lnSpc>
              <a:spcPct val="90000"/>
            </a:lnSpc>
            <a:spcBef>
              <a:spcPct val="0"/>
            </a:spcBef>
            <a:spcAft>
              <a:spcPct val="20000"/>
            </a:spcAft>
            <a:buChar char="•"/>
          </a:pPr>
          <a:r>
            <a:rPr lang="zh-TW" altLang="en-US" sz="1900" kern="1200"/>
            <a:t>心理測驗、生涯發展紀錄手冊、生涯檔案。</a:t>
          </a:r>
          <a:endParaRPr lang="zh-TW" altLang="en-US" sz="1900" kern="1200" dirty="0"/>
        </a:p>
      </dsp:txBody>
      <dsp:txXfrm>
        <a:off x="0" y="747959"/>
        <a:ext cx="7200900" cy="447120"/>
      </dsp:txXfrm>
    </dsp:sp>
    <dsp:sp modelId="{807770CC-C847-436A-A198-20566D39730E}">
      <dsp:nvSpPr>
        <dsp:cNvPr id="0" name=""/>
        <dsp:cNvSpPr/>
      </dsp:nvSpPr>
      <dsp:spPr>
        <a:xfrm>
          <a:off x="0" y="1195080"/>
          <a:ext cx="7200900" cy="744120"/>
        </a:xfrm>
        <a:prstGeom prst="roundRect">
          <a:avLst/>
        </a:prstGeom>
        <a:solidFill>
          <a:schemeClr val="accent2">
            <a:hueOff val="-716791"/>
            <a:satOff val="-17272"/>
            <a:lumOff val="-10393"/>
            <a:alphaOff val="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zh-TW" altLang="en-US" sz="2400" kern="1200"/>
            <a:t>學生的擅長能力？</a:t>
          </a:r>
          <a:endParaRPr lang="zh-TW" altLang="en-US" sz="2400" kern="1200" dirty="0"/>
        </a:p>
      </dsp:txBody>
      <dsp:txXfrm>
        <a:off x="36325" y="1231405"/>
        <a:ext cx="7128250" cy="671470"/>
      </dsp:txXfrm>
    </dsp:sp>
    <dsp:sp modelId="{6970BF0A-0CB3-4126-851E-CA6B01DACBB4}">
      <dsp:nvSpPr>
        <dsp:cNvPr id="0" name=""/>
        <dsp:cNvSpPr/>
      </dsp:nvSpPr>
      <dsp:spPr>
        <a:xfrm>
          <a:off x="0" y="1939200"/>
          <a:ext cx="7200900" cy="4471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8629" tIns="30480" rIns="170688" bIns="30480" numCol="1" spcCol="1270" anchor="t" anchorCtr="0">
          <a:noAutofit/>
        </a:bodyPr>
        <a:lstStyle/>
        <a:p>
          <a:pPr marL="171450" lvl="1" indent="-171450" algn="l" defTabSz="844550">
            <a:lnSpc>
              <a:spcPct val="90000"/>
            </a:lnSpc>
            <a:spcBef>
              <a:spcPct val="0"/>
            </a:spcBef>
            <a:spcAft>
              <a:spcPct val="20000"/>
            </a:spcAft>
            <a:buChar char="•"/>
          </a:pPr>
          <a:r>
            <a:rPr lang="zh-TW" altLang="en-US" sz="1900" kern="1200"/>
            <a:t>成績單、心理測驗、生涯發展紀錄手冊、生涯檔案。</a:t>
          </a:r>
          <a:endParaRPr lang="zh-TW" altLang="en-US" sz="1900" kern="1200" dirty="0"/>
        </a:p>
      </dsp:txBody>
      <dsp:txXfrm>
        <a:off x="0" y="1939200"/>
        <a:ext cx="7200900" cy="447120"/>
      </dsp:txXfrm>
    </dsp:sp>
    <dsp:sp modelId="{7F876D04-7319-40DC-93D3-650F7D557CFA}">
      <dsp:nvSpPr>
        <dsp:cNvPr id="0" name=""/>
        <dsp:cNvSpPr/>
      </dsp:nvSpPr>
      <dsp:spPr>
        <a:xfrm>
          <a:off x="0" y="2386320"/>
          <a:ext cx="7200900" cy="744120"/>
        </a:xfrm>
        <a:prstGeom prst="roundRect">
          <a:avLst/>
        </a:prstGeom>
        <a:solidFill>
          <a:schemeClr val="accent2">
            <a:hueOff val="-1433582"/>
            <a:satOff val="-34544"/>
            <a:lumOff val="-20785"/>
            <a:alphaOff val="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zh-TW" altLang="en-US" sz="2400" kern="1200"/>
            <a:t>學生未表達的顧慮？</a:t>
          </a:r>
          <a:endParaRPr lang="zh-TW" altLang="en-US" sz="2400" kern="1200" dirty="0"/>
        </a:p>
      </dsp:txBody>
      <dsp:txXfrm>
        <a:off x="36325" y="2422645"/>
        <a:ext cx="7128250" cy="671470"/>
      </dsp:txXfrm>
    </dsp:sp>
    <dsp:sp modelId="{CB886459-4635-489D-AF15-5E1BDFAFE18F}">
      <dsp:nvSpPr>
        <dsp:cNvPr id="0" name=""/>
        <dsp:cNvSpPr/>
      </dsp:nvSpPr>
      <dsp:spPr>
        <a:xfrm>
          <a:off x="0" y="3130440"/>
          <a:ext cx="7200900" cy="4471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8629" tIns="30480" rIns="170688" bIns="30480" numCol="1" spcCol="1270" anchor="t" anchorCtr="0">
          <a:noAutofit/>
        </a:bodyPr>
        <a:lstStyle/>
        <a:p>
          <a:pPr marL="171450" lvl="1" indent="-171450" algn="l" defTabSz="844550">
            <a:lnSpc>
              <a:spcPct val="90000"/>
            </a:lnSpc>
            <a:spcBef>
              <a:spcPct val="0"/>
            </a:spcBef>
            <a:spcAft>
              <a:spcPct val="20000"/>
            </a:spcAft>
            <a:buChar char="•"/>
          </a:pPr>
          <a:r>
            <a:rPr lang="zh-TW" altLang="en-US" sz="1900" kern="1200"/>
            <a:t>個人的考量、家庭的需要、朋友的約定</a:t>
          </a:r>
          <a:r>
            <a:rPr lang="en-US" altLang="zh-TW" sz="1900" kern="1200"/>
            <a:t>……</a:t>
          </a:r>
          <a:r>
            <a:rPr lang="zh-TW" altLang="en-US" sz="1900" kern="1200"/>
            <a:t>等等。</a:t>
          </a:r>
          <a:endParaRPr lang="zh-TW" altLang="en-US" sz="1900" kern="1200" dirty="0"/>
        </a:p>
      </dsp:txBody>
      <dsp:txXfrm>
        <a:off x="0" y="3130440"/>
        <a:ext cx="7200900" cy="447120"/>
      </dsp:txXfrm>
    </dsp:sp>
  </dsp:spTree>
</dsp:drawing>
</file>

<file path=ppt/diagrams/drawing2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DB8B80B-48B9-473F-97F3-B0DDE7CA0FFC}">
      <dsp:nvSpPr>
        <dsp:cNvPr id="0" name=""/>
        <dsp:cNvSpPr/>
      </dsp:nvSpPr>
      <dsp:spPr>
        <a:xfrm>
          <a:off x="0" y="3840"/>
          <a:ext cx="7200900" cy="1116179"/>
        </a:xfrm>
        <a:prstGeom prst="roundRect">
          <a:avLst/>
        </a:prstGeom>
        <a:solidFill>
          <a:schemeClr val="accent2">
            <a:hueOff val="0"/>
            <a:satOff val="0"/>
            <a:lumOff val="0"/>
            <a:alphaOff val="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l" defTabSz="1600200">
            <a:lnSpc>
              <a:spcPct val="90000"/>
            </a:lnSpc>
            <a:spcBef>
              <a:spcPct val="0"/>
            </a:spcBef>
            <a:spcAft>
              <a:spcPct val="35000"/>
            </a:spcAft>
            <a:buNone/>
          </a:pPr>
          <a:r>
            <a:rPr lang="zh-TW" altLang="en-US" sz="3600" kern="1200" dirty="0"/>
            <a:t>生涯資訊</a:t>
          </a:r>
        </a:p>
      </dsp:txBody>
      <dsp:txXfrm>
        <a:off x="54487" y="58327"/>
        <a:ext cx="7091926" cy="1007205"/>
      </dsp:txXfrm>
    </dsp:sp>
    <dsp:sp modelId="{C81F9D47-208B-4AC6-AB16-1EBC9F50AD8C}">
      <dsp:nvSpPr>
        <dsp:cNvPr id="0" name=""/>
        <dsp:cNvSpPr/>
      </dsp:nvSpPr>
      <dsp:spPr>
        <a:xfrm>
          <a:off x="0" y="1120020"/>
          <a:ext cx="7200900" cy="6706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8629" tIns="45720" rIns="256032" bIns="45720" numCol="1" spcCol="1270" anchor="t" anchorCtr="0">
          <a:noAutofit/>
        </a:bodyPr>
        <a:lstStyle/>
        <a:p>
          <a:pPr marL="285750" lvl="1" indent="-285750" algn="l" defTabSz="1244600">
            <a:lnSpc>
              <a:spcPct val="90000"/>
            </a:lnSpc>
            <a:spcBef>
              <a:spcPct val="0"/>
            </a:spcBef>
            <a:spcAft>
              <a:spcPct val="20000"/>
            </a:spcAft>
            <a:buChar char="•"/>
          </a:pPr>
          <a:r>
            <a:rPr lang="zh-TW" altLang="en-US" sz="2800" kern="1200" dirty="0"/>
            <a:t>花蓮縣資訊、全國類別資訊。</a:t>
          </a:r>
        </a:p>
      </dsp:txBody>
      <dsp:txXfrm>
        <a:off x="0" y="1120020"/>
        <a:ext cx="7200900" cy="670680"/>
      </dsp:txXfrm>
    </dsp:sp>
    <dsp:sp modelId="{20E053ED-0A2D-4120-8967-7024615A5FF1}">
      <dsp:nvSpPr>
        <dsp:cNvPr id="0" name=""/>
        <dsp:cNvSpPr/>
      </dsp:nvSpPr>
      <dsp:spPr>
        <a:xfrm>
          <a:off x="0" y="1790700"/>
          <a:ext cx="7200900" cy="1116179"/>
        </a:xfrm>
        <a:prstGeom prst="roundRect">
          <a:avLst/>
        </a:prstGeom>
        <a:solidFill>
          <a:schemeClr val="accent2">
            <a:hueOff val="-1433582"/>
            <a:satOff val="-34544"/>
            <a:lumOff val="-20785"/>
            <a:alphaOff val="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l" defTabSz="1600200">
            <a:lnSpc>
              <a:spcPct val="90000"/>
            </a:lnSpc>
            <a:spcBef>
              <a:spcPct val="0"/>
            </a:spcBef>
            <a:spcAft>
              <a:spcPct val="35000"/>
            </a:spcAft>
            <a:buNone/>
          </a:pPr>
          <a:r>
            <a:rPr lang="zh-TW" altLang="en-US" sz="3600" kern="1200" dirty="0"/>
            <a:t>諮詢工作</a:t>
          </a:r>
        </a:p>
      </dsp:txBody>
      <dsp:txXfrm>
        <a:off x="54487" y="1845187"/>
        <a:ext cx="7091926" cy="1007205"/>
      </dsp:txXfrm>
    </dsp:sp>
    <dsp:sp modelId="{9B814BE0-3EA9-479F-A3D3-6B2657B8ECAA}">
      <dsp:nvSpPr>
        <dsp:cNvPr id="0" name=""/>
        <dsp:cNvSpPr/>
      </dsp:nvSpPr>
      <dsp:spPr>
        <a:xfrm>
          <a:off x="0" y="2906880"/>
          <a:ext cx="7200900" cy="6706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8629" tIns="45720" rIns="256032" bIns="45720" numCol="1" spcCol="1270" anchor="t" anchorCtr="0">
          <a:noAutofit/>
        </a:bodyPr>
        <a:lstStyle/>
        <a:p>
          <a:pPr marL="285750" lvl="1" indent="-285750" algn="l" defTabSz="1244600">
            <a:lnSpc>
              <a:spcPct val="90000"/>
            </a:lnSpc>
            <a:spcBef>
              <a:spcPct val="0"/>
            </a:spcBef>
            <a:spcAft>
              <a:spcPct val="20000"/>
            </a:spcAft>
            <a:buChar char="•"/>
          </a:pPr>
          <a:r>
            <a:rPr lang="zh-TW" altLang="en-US" sz="2800" kern="1200" dirty="0"/>
            <a:t>情緒連結、個人期待、關係界線。</a:t>
          </a:r>
        </a:p>
      </dsp:txBody>
      <dsp:txXfrm>
        <a:off x="0" y="2906880"/>
        <a:ext cx="7200900" cy="670680"/>
      </dsp:txXfrm>
    </dsp:sp>
  </dsp:spTree>
</dsp:drawing>
</file>

<file path=ppt/diagrams/drawing2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AB99C6C-B3D2-4877-A346-559C7946C2A6}">
      <dsp:nvSpPr>
        <dsp:cNvPr id="0" name=""/>
        <dsp:cNvSpPr/>
      </dsp:nvSpPr>
      <dsp:spPr>
        <a:xfrm>
          <a:off x="0" y="11377"/>
          <a:ext cx="7200900" cy="961155"/>
        </a:xfrm>
        <a:prstGeom prst="roundRect">
          <a:avLst/>
        </a:prstGeom>
        <a:solidFill>
          <a:schemeClr val="accent2">
            <a:hueOff val="0"/>
            <a:satOff val="0"/>
            <a:lumOff val="0"/>
            <a:alphaOff val="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zh-TW" altLang="en-US" sz="3100" kern="1200" dirty="0"/>
            <a:t>啟動時程</a:t>
          </a:r>
        </a:p>
      </dsp:txBody>
      <dsp:txXfrm>
        <a:off x="46920" y="58297"/>
        <a:ext cx="7107060" cy="867315"/>
      </dsp:txXfrm>
    </dsp:sp>
    <dsp:sp modelId="{71B093ED-347C-4795-9785-125663E0ECD5}">
      <dsp:nvSpPr>
        <dsp:cNvPr id="0" name=""/>
        <dsp:cNvSpPr/>
      </dsp:nvSpPr>
      <dsp:spPr>
        <a:xfrm>
          <a:off x="0" y="972532"/>
          <a:ext cx="7200900" cy="5775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8629" tIns="39370" rIns="220472" bIns="39370" numCol="1" spcCol="1270" anchor="t" anchorCtr="0">
          <a:noAutofit/>
        </a:bodyPr>
        <a:lstStyle/>
        <a:p>
          <a:pPr marL="228600" lvl="1" indent="-228600" algn="l" defTabSz="1066800">
            <a:lnSpc>
              <a:spcPct val="90000"/>
            </a:lnSpc>
            <a:spcBef>
              <a:spcPct val="0"/>
            </a:spcBef>
            <a:spcAft>
              <a:spcPct val="20000"/>
            </a:spcAft>
            <a:buChar char="•"/>
          </a:pPr>
          <a:r>
            <a:rPr lang="zh-TW" altLang="en-US" sz="2400" kern="1200" dirty="0"/>
            <a:t>國中三年級上學期或提前。</a:t>
          </a:r>
        </a:p>
      </dsp:txBody>
      <dsp:txXfrm>
        <a:off x="0" y="972532"/>
        <a:ext cx="7200900" cy="577530"/>
      </dsp:txXfrm>
    </dsp:sp>
    <dsp:sp modelId="{81E31E44-E2A6-4448-A580-7D6F304DFAEE}">
      <dsp:nvSpPr>
        <dsp:cNvPr id="0" name=""/>
        <dsp:cNvSpPr/>
      </dsp:nvSpPr>
      <dsp:spPr>
        <a:xfrm>
          <a:off x="0" y="1550062"/>
          <a:ext cx="7200900" cy="961155"/>
        </a:xfrm>
        <a:prstGeom prst="roundRect">
          <a:avLst/>
        </a:prstGeom>
        <a:solidFill>
          <a:schemeClr val="accent2">
            <a:hueOff val="-1433582"/>
            <a:satOff val="-34544"/>
            <a:lumOff val="-20785"/>
            <a:alphaOff val="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zh-TW" altLang="en-US" sz="3100" kern="1200" dirty="0"/>
            <a:t>連結功能</a:t>
          </a:r>
        </a:p>
      </dsp:txBody>
      <dsp:txXfrm>
        <a:off x="46920" y="1596982"/>
        <a:ext cx="7107060" cy="867315"/>
      </dsp:txXfrm>
    </dsp:sp>
    <dsp:sp modelId="{9562411A-BBD7-477E-AB16-30D12C2D44D0}">
      <dsp:nvSpPr>
        <dsp:cNvPr id="0" name=""/>
        <dsp:cNvSpPr/>
      </dsp:nvSpPr>
      <dsp:spPr>
        <a:xfrm>
          <a:off x="0" y="2511217"/>
          <a:ext cx="7200900" cy="10588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8629" tIns="39370" rIns="220472" bIns="39370" numCol="1" spcCol="1270" anchor="t" anchorCtr="0">
          <a:noAutofit/>
        </a:bodyPr>
        <a:lstStyle/>
        <a:p>
          <a:pPr marL="228600" lvl="1" indent="-228600" algn="l" defTabSz="1066800">
            <a:lnSpc>
              <a:spcPct val="90000"/>
            </a:lnSpc>
            <a:spcBef>
              <a:spcPct val="0"/>
            </a:spcBef>
            <a:spcAft>
              <a:spcPct val="20000"/>
            </a:spcAft>
            <a:buChar char="•"/>
          </a:pPr>
          <a:r>
            <a:rPr lang="zh-TW" altLang="en-US" sz="2400" kern="1200" dirty="0"/>
            <a:t>評估適配性、現有資源支持度、新資源引入、個案會議。</a:t>
          </a:r>
        </a:p>
      </dsp:txBody>
      <dsp:txXfrm>
        <a:off x="0" y="2511217"/>
        <a:ext cx="7200900" cy="105880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7212A0C-DE74-4024-BCD5-0EEB0A3548FF}">
      <dsp:nvSpPr>
        <dsp:cNvPr id="0" name=""/>
        <dsp:cNvSpPr/>
      </dsp:nvSpPr>
      <dsp:spPr>
        <a:xfrm rot="5400000">
          <a:off x="-274207" y="276696"/>
          <a:ext cx="1828053" cy="1279637"/>
        </a:xfrm>
        <a:prstGeom prst="chevron">
          <a:avLst/>
        </a:prstGeom>
        <a:solidFill>
          <a:schemeClr val="accent5">
            <a:hueOff val="0"/>
            <a:satOff val="0"/>
            <a:lumOff val="0"/>
            <a:alphaOff val="0"/>
          </a:schemeClr>
        </a:solidFill>
        <a:ln w="34925" cap="flat" cmpd="sng" algn="in">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zh-TW" altLang="en-US" sz="2400" kern="1200">
              <a:solidFill>
                <a:schemeClr val="tx1"/>
              </a:solidFill>
            </a:rPr>
            <a:t>職業訊息</a:t>
          </a:r>
          <a:endParaRPr lang="zh-TW" altLang="en-US" sz="2400" kern="1200" dirty="0">
            <a:solidFill>
              <a:schemeClr val="tx1"/>
            </a:solidFill>
          </a:endParaRPr>
        </a:p>
      </dsp:txBody>
      <dsp:txXfrm rot="-5400000">
        <a:off x="2" y="642307"/>
        <a:ext cx="1279637" cy="548416"/>
      </dsp:txXfrm>
    </dsp:sp>
    <dsp:sp modelId="{647288D4-F8F8-4D00-8FB2-8ECEB4C147F8}">
      <dsp:nvSpPr>
        <dsp:cNvPr id="0" name=""/>
        <dsp:cNvSpPr/>
      </dsp:nvSpPr>
      <dsp:spPr>
        <a:xfrm rot="5400000">
          <a:off x="4474193" y="-3188813"/>
          <a:ext cx="1188234" cy="7577346"/>
        </a:xfrm>
        <a:prstGeom prst="round2SameRect">
          <a:avLst/>
        </a:prstGeom>
        <a:solidFill>
          <a:schemeClr val="lt1">
            <a:alpha val="90000"/>
            <a:hueOff val="0"/>
            <a:satOff val="0"/>
            <a:lumOff val="0"/>
            <a:alphaOff val="0"/>
          </a:schemeClr>
        </a:solidFill>
        <a:ln w="34925" cap="flat" cmpd="sng" algn="in">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Char char="•"/>
          </a:pPr>
          <a:r>
            <a:rPr lang="en-US" altLang="en-US" sz="1800" kern="1200">
              <a:solidFill>
                <a:schemeClr val="tx1"/>
              </a:solidFill>
            </a:rPr>
            <a:t>104</a:t>
          </a:r>
          <a:r>
            <a:rPr lang="zh-TW" altLang="en-US" sz="1800" kern="1200">
              <a:solidFill>
                <a:schemeClr val="tx1"/>
              </a:solidFill>
            </a:rPr>
            <a:t>工作世界─</a:t>
          </a:r>
          <a:r>
            <a:rPr lang="en-US" altLang="en-US" sz="1800" kern="1200">
              <a:solidFill>
                <a:schemeClr val="tx1"/>
              </a:solidFill>
              <a:hlinkClick xmlns:r="http://schemas.openxmlformats.org/officeDocument/2006/relationships" r:id="rId1"/>
            </a:rPr>
            <a:t>https://guide.104.com.tw/wow/</a:t>
          </a:r>
          <a:endParaRPr lang="zh-TW" altLang="en-US" sz="1800" kern="1200" dirty="0">
            <a:solidFill>
              <a:schemeClr val="tx1"/>
            </a:solidFill>
          </a:endParaRPr>
        </a:p>
        <a:p>
          <a:pPr marL="171450" lvl="1" indent="-171450" algn="l" defTabSz="800100">
            <a:lnSpc>
              <a:spcPct val="90000"/>
            </a:lnSpc>
            <a:spcBef>
              <a:spcPct val="0"/>
            </a:spcBef>
            <a:spcAft>
              <a:spcPct val="15000"/>
            </a:spcAft>
            <a:buChar char="•"/>
          </a:pPr>
          <a:r>
            <a:rPr lang="zh-TW" altLang="en-US" sz="1800" kern="1200">
              <a:solidFill>
                <a:schemeClr val="tx1"/>
              </a:solidFill>
            </a:rPr>
            <a:t>資訊：學歷、科系、待遇、證照、興趣、發展、職缺。</a:t>
          </a:r>
          <a:endParaRPr lang="zh-TW" altLang="en-US" sz="1800" kern="1200" dirty="0">
            <a:solidFill>
              <a:schemeClr val="tx1"/>
            </a:solidFill>
          </a:endParaRPr>
        </a:p>
      </dsp:txBody>
      <dsp:txXfrm rot="-5400000">
        <a:off x="1279638" y="63747"/>
        <a:ext cx="7519341" cy="1072224"/>
      </dsp:txXfrm>
    </dsp:sp>
    <dsp:sp modelId="{BD152F6B-1688-49A8-83CE-9EFDBB2C1A4C}">
      <dsp:nvSpPr>
        <dsp:cNvPr id="0" name=""/>
        <dsp:cNvSpPr/>
      </dsp:nvSpPr>
      <dsp:spPr>
        <a:xfrm rot="5400000">
          <a:off x="-274207" y="1916465"/>
          <a:ext cx="1828053" cy="1279637"/>
        </a:xfrm>
        <a:prstGeom prst="chevron">
          <a:avLst/>
        </a:prstGeom>
        <a:solidFill>
          <a:schemeClr val="accent5">
            <a:hueOff val="-965760"/>
            <a:satOff val="0"/>
            <a:lumOff val="-2549"/>
            <a:alphaOff val="0"/>
          </a:schemeClr>
        </a:solidFill>
        <a:ln w="34925" cap="flat" cmpd="sng" algn="in">
          <a:solidFill>
            <a:schemeClr val="accent5">
              <a:hueOff val="-965760"/>
              <a:satOff val="0"/>
              <a:lumOff val="-2549"/>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zh-TW" altLang="en-US" sz="2400" kern="1200">
              <a:solidFill>
                <a:schemeClr val="tx1"/>
              </a:solidFill>
            </a:rPr>
            <a:t>個人經驗</a:t>
          </a:r>
          <a:endParaRPr lang="zh-TW" altLang="en-US" sz="2400" kern="1200" dirty="0">
            <a:solidFill>
              <a:schemeClr val="tx1"/>
            </a:solidFill>
          </a:endParaRPr>
        </a:p>
      </dsp:txBody>
      <dsp:txXfrm rot="-5400000">
        <a:off x="2" y="2282076"/>
        <a:ext cx="1279637" cy="548416"/>
      </dsp:txXfrm>
    </dsp:sp>
    <dsp:sp modelId="{4823080D-A32A-4D03-9125-835AC215D18C}">
      <dsp:nvSpPr>
        <dsp:cNvPr id="0" name=""/>
        <dsp:cNvSpPr/>
      </dsp:nvSpPr>
      <dsp:spPr>
        <a:xfrm rot="5400000">
          <a:off x="4474193" y="-1552298"/>
          <a:ext cx="1188234" cy="7577346"/>
        </a:xfrm>
        <a:prstGeom prst="round2SameRect">
          <a:avLst/>
        </a:prstGeom>
        <a:solidFill>
          <a:schemeClr val="lt1">
            <a:alpha val="90000"/>
            <a:hueOff val="0"/>
            <a:satOff val="0"/>
            <a:lumOff val="0"/>
            <a:alphaOff val="0"/>
          </a:schemeClr>
        </a:solidFill>
        <a:ln w="34925" cap="flat" cmpd="sng" algn="in">
          <a:solidFill>
            <a:schemeClr val="accent5">
              <a:hueOff val="-965760"/>
              <a:satOff val="0"/>
              <a:lumOff val="-2549"/>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Char char="•"/>
          </a:pPr>
          <a:r>
            <a:rPr lang="en-US" altLang="en-US" sz="1800" kern="1200">
              <a:solidFill>
                <a:schemeClr val="tx1"/>
              </a:solidFill>
            </a:rPr>
            <a:t>IOH</a:t>
          </a:r>
          <a:r>
            <a:rPr lang="zh-TW" altLang="en-US" sz="1800" kern="1200">
              <a:solidFill>
                <a:schemeClr val="tx1"/>
              </a:solidFill>
            </a:rPr>
            <a:t>開放個人經驗平台─</a:t>
          </a:r>
          <a:r>
            <a:rPr lang="en-US" altLang="en-US" sz="1800" kern="1200">
              <a:solidFill>
                <a:schemeClr val="tx1"/>
              </a:solidFill>
              <a:hlinkClick xmlns:r="http://schemas.openxmlformats.org/officeDocument/2006/relationships" r:id="rId2"/>
            </a:rPr>
            <a:t>https://ioh.tw/talks?type=Work</a:t>
          </a:r>
          <a:endParaRPr lang="zh-TW" altLang="en-US" sz="1800" kern="1200" dirty="0">
            <a:solidFill>
              <a:schemeClr val="tx1"/>
            </a:solidFill>
          </a:endParaRPr>
        </a:p>
        <a:p>
          <a:pPr marL="171450" lvl="1" indent="-171450" algn="l" defTabSz="800100">
            <a:lnSpc>
              <a:spcPct val="90000"/>
            </a:lnSpc>
            <a:spcBef>
              <a:spcPct val="0"/>
            </a:spcBef>
            <a:spcAft>
              <a:spcPct val="15000"/>
            </a:spcAft>
            <a:buChar char="•"/>
          </a:pPr>
          <a:r>
            <a:rPr lang="zh-TW" altLang="en-US" sz="1800" kern="1200">
              <a:solidFill>
                <a:schemeClr val="tx1"/>
              </a:solidFill>
            </a:rPr>
            <a:t>以大學</a:t>
          </a:r>
          <a:r>
            <a:rPr lang="en-US" altLang="zh-TW" sz="1800" kern="1200">
              <a:solidFill>
                <a:schemeClr val="tx1"/>
              </a:solidFill>
            </a:rPr>
            <a:t>18</a:t>
          </a:r>
          <a:r>
            <a:rPr lang="zh-TW" altLang="en-US" sz="1800" kern="1200">
              <a:solidFill>
                <a:schemeClr val="tx1"/>
              </a:solidFill>
            </a:rPr>
            <a:t>學群科系連結個人工作經驗的影片與文字。</a:t>
          </a:r>
          <a:endParaRPr lang="zh-TW" altLang="en-US" sz="1800" kern="1200" dirty="0">
            <a:solidFill>
              <a:schemeClr val="tx1"/>
            </a:solidFill>
          </a:endParaRPr>
        </a:p>
      </dsp:txBody>
      <dsp:txXfrm rot="-5400000">
        <a:off x="1279638" y="1700262"/>
        <a:ext cx="7519341" cy="1072224"/>
      </dsp:txXfrm>
    </dsp:sp>
    <dsp:sp modelId="{30F8B1A8-5D2F-4178-8212-390AC55BDCDE}">
      <dsp:nvSpPr>
        <dsp:cNvPr id="0" name=""/>
        <dsp:cNvSpPr/>
      </dsp:nvSpPr>
      <dsp:spPr>
        <a:xfrm rot="5400000">
          <a:off x="-274207" y="3552980"/>
          <a:ext cx="1828053" cy="1279637"/>
        </a:xfrm>
        <a:prstGeom prst="chevron">
          <a:avLst/>
        </a:prstGeom>
        <a:solidFill>
          <a:schemeClr val="accent5">
            <a:hueOff val="-1931520"/>
            <a:satOff val="0"/>
            <a:lumOff val="-5098"/>
            <a:alphaOff val="0"/>
          </a:schemeClr>
        </a:solidFill>
        <a:ln w="34925" cap="flat" cmpd="sng" algn="in">
          <a:solidFill>
            <a:schemeClr val="accent5">
              <a:hueOff val="-1931520"/>
              <a:satOff val="0"/>
              <a:lumOff val="-5098"/>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zh-TW" altLang="en-US" sz="2400" kern="1200">
              <a:solidFill>
                <a:schemeClr val="tx1"/>
              </a:solidFill>
            </a:rPr>
            <a:t>特色工作</a:t>
          </a:r>
          <a:endParaRPr lang="zh-TW" altLang="en-US" sz="2400" kern="1200" dirty="0">
            <a:solidFill>
              <a:schemeClr val="tx1"/>
            </a:solidFill>
          </a:endParaRPr>
        </a:p>
      </dsp:txBody>
      <dsp:txXfrm rot="-5400000">
        <a:off x="2" y="3918591"/>
        <a:ext cx="1279637" cy="548416"/>
      </dsp:txXfrm>
    </dsp:sp>
    <dsp:sp modelId="{6F3B331F-FDC6-46D7-AB3A-A9D3020228DE}">
      <dsp:nvSpPr>
        <dsp:cNvPr id="0" name=""/>
        <dsp:cNvSpPr/>
      </dsp:nvSpPr>
      <dsp:spPr>
        <a:xfrm rot="5400000">
          <a:off x="4474193" y="84216"/>
          <a:ext cx="1188234" cy="7577346"/>
        </a:xfrm>
        <a:prstGeom prst="round2SameRect">
          <a:avLst/>
        </a:prstGeom>
        <a:solidFill>
          <a:schemeClr val="lt1">
            <a:alpha val="90000"/>
            <a:hueOff val="0"/>
            <a:satOff val="0"/>
            <a:lumOff val="0"/>
            <a:alphaOff val="0"/>
          </a:schemeClr>
        </a:solidFill>
        <a:ln w="34925" cap="flat" cmpd="sng" algn="in">
          <a:solidFill>
            <a:schemeClr val="accent5">
              <a:hueOff val="-1931520"/>
              <a:satOff val="0"/>
              <a:lumOff val="-5098"/>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Char char="•"/>
          </a:pPr>
          <a:r>
            <a:rPr lang="en-US" altLang="en-US" sz="1800" kern="1200">
              <a:solidFill>
                <a:schemeClr val="tx1"/>
              </a:solidFill>
            </a:rPr>
            <a:t>《</a:t>
          </a:r>
          <a:r>
            <a:rPr lang="zh-TW" altLang="en-US" sz="1800" kern="1200">
              <a:solidFill>
                <a:schemeClr val="tx1"/>
              </a:solidFill>
            </a:rPr>
            <a:t>目映台北：百工職魂</a:t>
          </a:r>
          <a:r>
            <a:rPr lang="en-US" altLang="en-US" sz="1800" kern="1200">
              <a:solidFill>
                <a:schemeClr val="tx1"/>
              </a:solidFill>
            </a:rPr>
            <a:t>》</a:t>
          </a:r>
          <a:r>
            <a:rPr lang="zh-TW" altLang="en-US" sz="1800" kern="1200">
              <a:solidFill>
                <a:schemeClr val="tx1"/>
              </a:solidFill>
            </a:rPr>
            <a:t>─</a:t>
          </a:r>
          <a:r>
            <a:rPr lang="en-US" altLang="en-US" sz="1800" kern="1200">
              <a:solidFill>
                <a:schemeClr val="tx1"/>
              </a:solidFill>
              <a:hlinkClick xmlns:r="http://schemas.openxmlformats.org/officeDocument/2006/relationships" r:id="rId3"/>
            </a:rPr>
            <a:t>https://www.youtube.com/playlist?list=PL-wOEj7Kwk_7xn8_bL6iBTAGMCrXRewon</a:t>
          </a:r>
          <a:r>
            <a:rPr lang="zh-TW" altLang="en-US" sz="1800" kern="1200">
              <a:solidFill>
                <a:schemeClr val="tx1"/>
              </a:solidFill>
            </a:rPr>
            <a:t>、</a:t>
          </a:r>
          <a:r>
            <a:rPr lang="en-US" altLang="en-US" sz="1800" kern="1200">
              <a:solidFill>
                <a:schemeClr val="tx1"/>
              </a:solidFill>
            </a:rPr>
            <a:t>《</a:t>
          </a:r>
          <a:r>
            <a:rPr lang="zh-TW" altLang="en-US" sz="1800" kern="1200">
              <a:solidFill>
                <a:schemeClr val="tx1"/>
              </a:solidFill>
            </a:rPr>
            <a:t>木曜</a:t>
          </a:r>
          <a:r>
            <a:rPr lang="en-US" altLang="en-US" sz="1800" kern="1200">
              <a:solidFill>
                <a:schemeClr val="tx1"/>
              </a:solidFill>
            </a:rPr>
            <a:t>4</a:t>
          </a:r>
          <a:r>
            <a:rPr lang="zh-TW" altLang="en-US" sz="1800" kern="1200">
              <a:solidFill>
                <a:schemeClr val="tx1"/>
              </a:solidFill>
            </a:rPr>
            <a:t>超玩：一日系列</a:t>
          </a:r>
          <a:r>
            <a:rPr lang="en-US" altLang="en-US" sz="1800" kern="1200">
              <a:solidFill>
                <a:schemeClr val="tx1"/>
              </a:solidFill>
            </a:rPr>
            <a:t>》</a:t>
          </a:r>
          <a:r>
            <a:rPr lang="zh-TW" altLang="en-US" sz="1800" kern="1200">
              <a:solidFill>
                <a:schemeClr val="tx1"/>
              </a:solidFill>
            </a:rPr>
            <a:t>─</a:t>
          </a:r>
          <a:r>
            <a:rPr lang="en-US" altLang="en-US" sz="1800" kern="1200">
              <a:solidFill>
                <a:schemeClr val="tx1"/>
              </a:solidFill>
              <a:hlinkClick xmlns:r="http://schemas.openxmlformats.org/officeDocument/2006/relationships" r:id="rId4"/>
            </a:rPr>
            <a:t>https://www.youtube.com/playlist?list=PL_mdITDph7YjdClTzHJJwBv07ws_W7w9Z</a:t>
          </a:r>
          <a:endParaRPr lang="zh-TW" altLang="en-US" sz="1800" kern="1200" dirty="0">
            <a:solidFill>
              <a:schemeClr val="tx1"/>
            </a:solidFill>
          </a:endParaRPr>
        </a:p>
      </dsp:txBody>
      <dsp:txXfrm rot="-5400000">
        <a:off x="1279638" y="3336777"/>
        <a:ext cx="7519341" cy="107222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CBEEB14-1445-49BE-B676-E34DCD8F8BBB}">
      <dsp:nvSpPr>
        <dsp:cNvPr id="0" name=""/>
        <dsp:cNvSpPr/>
      </dsp:nvSpPr>
      <dsp:spPr>
        <a:xfrm>
          <a:off x="1252422" y="2024"/>
          <a:ext cx="1304459" cy="1304459"/>
        </a:xfrm>
        <a:prstGeom prst="ellipse">
          <a:avLst/>
        </a:prstGeom>
        <a:solidFill>
          <a:schemeClr val="accent3">
            <a:hueOff val="0"/>
            <a:satOff val="0"/>
            <a:lumOff val="0"/>
            <a:alphaOff val="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r>
            <a:rPr lang="zh-TW" altLang="en-US" sz="2100" kern="1200">
              <a:solidFill>
                <a:schemeClr val="tx1"/>
              </a:solidFill>
            </a:rPr>
            <a:t>自我內在狀態</a:t>
          </a:r>
          <a:endParaRPr lang="zh-TW" altLang="en-US" sz="2100" kern="1200" dirty="0">
            <a:solidFill>
              <a:schemeClr val="tx1"/>
            </a:solidFill>
          </a:endParaRPr>
        </a:p>
      </dsp:txBody>
      <dsp:txXfrm>
        <a:off x="1443456" y="193058"/>
        <a:ext cx="922391" cy="922391"/>
      </dsp:txXfrm>
    </dsp:sp>
    <dsp:sp modelId="{7CFB9335-8C76-4F92-8343-0496674888AD}">
      <dsp:nvSpPr>
        <dsp:cNvPr id="0" name=""/>
        <dsp:cNvSpPr/>
      </dsp:nvSpPr>
      <dsp:spPr>
        <a:xfrm>
          <a:off x="1526358" y="1412406"/>
          <a:ext cx="756586" cy="756586"/>
        </a:xfrm>
        <a:prstGeom prst="mathPlus">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zh-TW" altLang="en-US" sz="1300" kern="1200">
            <a:solidFill>
              <a:schemeClr val="tx1"/>
            </a:solidFill>
          </a:endParaRPr>
        </a:p>
      </dsp:txBody>
      <dsp:txXfrm>
        <a:off x="1626643" y="1701724"/>
        <a:ext cx="556016" cy="177950"/>
      </dsp:txXfrm>
    </dsp:sp>
    <dsp:sp modelId="{8F6A62B0-226F-414D-A8DB-A23B12C968C3}">
      <dsp:nvSpPr>
        <dsp:cNvPr id="0" name=""/>
        <dsp:cNvSpPr/>
      </dsp:nvSpPr>
      <dsp:spPr>
        <a:xfrm>
          <a:off x="1252422" y="2274915"/>
          <a:ext cx="1304459" cy="1304459"/>
        </a:xfrm>
        <a:prstGeom prst="ellipse">
          <a:avLst/>
        </a:prstGeom>
        <a:solidFill>
          <a:schemeClr val="accent3">
            <a:hueOff val="337438"/>
            <a:satOff val="17272"/>
            <a:lumOff val="7255"/>
            <a:alphaOff val="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r>
            <a:rPr lang="zh-TW" altLang="en-US" sz="2100" kern="1200">
              <a:solidFill>
                <a:schemeClr val="tx1"/>
              </a:solidFill>
            </a:rPr>
            <a:t>外在生涯資訊</a:t>
          </a:r>
          <a:endParaRPr lang="zh-TW" altLang="en-US" sz="2100" kern="1200" dirty="0">
            <a:solidFill>
              <a:schemeClr val="tx1"/>
            </a:solidFill>
          </a:endParaRPr>
        </a:p>
      </dsp:txBody>
      <dsp:txXfrm>
        <a:off x="1443456" y="2465949"/>
        <a:ext cx="922391" cy="922391"/>
      </dsp:txXfrm>
    </dsp:sp>
    <dsp:sp modelId="{81F85E07-C1DF-4DFB-8ACF-10D89BFAF340}">
      <dsp:nvSpPr>
        <dsp:cNvPr id="0" name=""/>
        <dsp:cNvSpPr/>
      </dsp:nvSpPr>
      <dsp:spPr>
        <a:xfrm>
          <a:off x="2752551" y="1548070"/>
          <a:ext cx="414818" cy="485259"/>
        </a:xfrm>
        <a:prstGeom prst="rightArrow">
          <a:avLst>
            <a:gd name="adj1" fmla="val 60000"/>
            <a:gd name="adj2" fmla="val 50000"/>
          </a:avLst>
        </a:prstGeom>
        <a:solidFill>
          <a:schemeClr val="accent3">
            <a:hueOff val="674876"/>
            <a:satOff val="34544"/>
            <a:lumOff val="1451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endParaRPr lang="zh-TW" altLang="en-US" sz="1700" kern="1200">
            <a:solidFill>
              <a:schemeClr val="tx1"/>
            </a:solidFill>
          </a:endParaRPr>
        </a:p>
      </dsp:txBody>
      <dsp:txXfrm>
        <a:off x="2752551" y="1645122"/>
        <a:ext cx="290373" cy="291155"/>
      </dsp:txXfrm>
    </dsp:sp>
    <dsp:sp modelId="{ED0F0DD8-7B96-49E8-9316-4DD02B245534}">
      <dsp:nvSpPr>
        <dsp:cNvPr id="0" name=""/>
        <dsp:cNvSpPr/>
      </dsp:nvSpPr>
      <dsp:spPr>
        <a:xfrm>
          <a:off x="3339558" y="486240"/>
          <a:ext cx="2608919" cy="2608919"/>
        </a:xfrm>
        <a:prstGeom prst="ellipse">
          <a:avLst/>
        </a:prstGeom>
        <a:solidFill>
          <a:schemeClr val="accent3">
            <a:hueOff val="674876"/>
            <a:satOff val="34544"/>
            <a:lumOff val="14510"/>
            <a:alphaOff val="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3180" tIns="43180" rIns="43180" bIns="43180" numCol="1" spcCol="1270" anchor="ctr" anchorCtr="0">
          <a:noAutofit/>
        </a:bodyPr>
        <a:lstStyle/>
        <a:p>
          <a:pPr marL="0" lvl="0" indent="0" algn="ctr" defTabSz="1511300">
            <a:lnSpc>
              <a:spcPct val="90000"/>
            </a:lnSpc>
            <a:spcBef>
              <a:spcPct val="0"/>
            </a:spcBef>
            <a:spcAft>
              <a:spcPct val="35000"/>
            </a:spcAft>
            <a:buNone/>
          </a:pPr>
          <a:r>
            <a:rPr lang="zh-TW" altLang="en-US" sz="3400" kern="1200">
              <a:solidFill>
                <a:schemeClr val="tx1"/>
              </a:solidFill>
            </a:rPr>
            <a:t>整合後做</a:t>
          </a:r>
          <a:r>
            <a:rPr lang="zh-TW" altLang="en-US" sz="3400" b="1" kern="1200">
              <a:solidFill>
                <a:schemeClr val="tx1"/>
              </a:solidFill>
            </a:rPr>
            <a:t>生涯決定</a:t>
          </a:r>
          <a:endParaRPr lang="zh-TW" altLang="en-US" sz="3400" b="1" kern="1200" dirty="0">
            <a:solidFill>
              <a:schemeClr val="tx1"/>
            </a:solidFill>
          </a:endParaRPr>
        </a:p>
      </dsp:txBody>
      <dsp:txXfrm>
        <a:off x="3721625" y="868307"/>
        <a:ext cx="1844785" cy="1844785"/>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9711939-5F0A-4A45-B437-108DDE7EE55A}">
      <dsp:nvSpPr>
        <dsp:cNvPr id="0" name=""/>
        <dsp:cNvSpPr/>
      </dsp:nvSpPr>
      <dsp:spPr>
        <a:xfrm rot="16200000">
          <a:off x="1885175" y="1445008"/>
          <a:ext cx="3059833" cy="1869882"/>
        </a:xfrm>
        <a:prstGeom prst="round2SameRect">
          <a:avLst>
            <a:gd name="adj1" fmla="val 16670"/>
            <a:gd name="adj2" fmla="val 0"/>
          </a:avLst>
        </a:prstGeom>
        <a:solidFill>
          <a:schemeClr val="accent2">
            <a:tint val="50000"/>
            <a:hueOff val="0"/>
            <a:satOff val="0"/>
            <a:lumOff val="0"/>
            <a:alphaOff val="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5250" tIns="158750" rIns="142875" bIns="158750" numCol="1" spcCol="1270" anchor="t" anchorCtr="0">
          <a:noAutofit/>
        </a:bodyPr>
        <a:lstStyle/>
        <a:p>
          <a:pPr marL="0" lvl="0" indent="0" algn="l" defTabSz="1111250">
            <a:lnSpc>
              <a:spcPct val="90000"/>
            </a:lnSpc>
            <a:spcBef>
              <a:spcPct val="0"/>
            </a:spcBef>
            <a:spcAft>
              <a:spcPct val="35000"/>
            </a:spcAft>
            <a:buNone/>
          </a:pPr>
          <a:r>
            <a:rPr lang="zh-TW" altLang="en-US" sz="2500" kern="1200" dirty="0"/>
            <a:t>理性意見：具體、分析、直接、易於感到壓力。</a:t>
          </a:r>
        </a:p>
      </dsp:txBody>
      <dsp:txXfrm rot="5400000">
        <a:off x="2571448" y="941330"/>
        <a:ext cx="1778585" cy="2877239"/>
      </dsp:txXfrm>
    </dsp:sp>
    <dsp:sp modelId="{53F474DE-2C01-4959-A339-AF3E29B6E986}">
      <dsp:nvSpPr>
        <dsp:cNvPr id="0" name=""/>
        <dsp:cNvSpPr/>
      </dsp:nvSpPr>
      <dsp:spPr>
        <a:xfrm rot="5400000">
          <a:off x="3839966" y="1445008"/>
          <a:ext cx="3059833" cy="1869882"/>
        </a:xfrm>
        <a:prstGeom prst="round2SameRect">
          <a:avLst>
            <a:gd name="adj1" fmla="val 16670"/>
            <a:gd name="adj2" fmla="val 0"/>
          </a:avLst>
        </a:prstGeom>
        <a:solidFill>
          <a:schemeClr val="accent2">
            <a:tint val="50000"/>
            <a:hueOff val="-1487505"/>
            <a:satOff val="-69014"/>
            <a:lumOff val="5210"/>
            <a:alphaOff val="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42875" tIns="158750" rIns="95250" bIns="158750" numCol="1" spcCol="1270" anchor="t" anchorCtr="0">
          <a:noAutofit/>
        </a:bodyPr>
        <a:lstStyle/>
        <a:p>
          <a:pPr marL="0" lvl="0" indent="0" algn="l" defTabSz="1111250">
            <a:lnSpc>
              <a:spcPct val="90000"/>
            </a:lnSpc>
            <a:spcBef>
              <a:spcPct val="0"/>
            </a:spcBef>
            <a:spcAft>
              <a:spcPct val="35000"/>
            </a:spcAft>
            <a:buNone/>
          </a:pPr>
          <a:r>
            <a:rPr lang="zh-TW" altLang="en-US" sz="2500" kern="1200" dirty="0"/>
            <a:t>感性意見：彈性、同理、間接、可能忽略現實。</a:t>
          </a:r>
        </a:p>
      </dsp:txBody>
      <dsp:txXfrm rot="-5400000">
        <a:off x="4434942" y="941330"/>
        <a:ext cx="1778585" cy="2877239"/>
      </dsp:txXfrm>
    </dsp:sp>
    <dsp:sp modelId="{6C470A58-D1D5-4A41-B2EF-ACD254676E0E}">
      <dsp:nvSpPr>
        <dsp:cNvPr id="0" name=""/>
        <dsp:cNvSpPr/>
      </dsp:nvSpPr>
      <dsp:spPr>
        <a:xfrm>
          <a:off x="3414901" y="0"/>
          <a:ext cx="1954790" cy="1954695"/>
        </a:xfrm>
        <a:prstGeom prst="circularArrow">
          <a:avLst>
            <a:gd name="adj1" fmla="val 12500"/>
            <a:gd name="adj2" fmla="val 1142322"/>
            <a:gd name="adj3" fmla="val 20457678"/>
            <a:gd name="adj4" fmla="val 10800000"/>
            <a:gd name="adj5" fmla="val 12500"/>
          </a:avLst>
        </a:prstGeom>
        <a:solidFill>
          <a:schemeClr val="accent2">
            <a:hueOff val="0"/>
            <a:satOff val="0"/>
            <a:lumOff val="0"/>
            <a:alphaOff val="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A2C572C-71AE-432E-A314-E848CE4CF5C9}">
      <dsp:nvSpPr>
        <dsp:cNvPr id="0" name=""/>
        <dsp:cNvSpPr/>
      </dsp:nvSpPr>
      <dsp:spPr>
        <a:xfrm rot="10800000">
          <a:off x="3414901" y="2804728"/>
          <a:ext cx="1954790" cy="1954695"/>
        </a:xfrm>
        <a:prstGeom prst="circularArrow">
          <a:avLst>
            <a:gd name="adj1" fmla="val 12500"/>
            <a:gd name="adj2" fmla="val 1142322"/>
            <a:gd name="adj3" fmla="val 20457678"/>
            <a:gd name="adj4" fmla="val 10800000"/>
            <a:gd name="adj5" fmla="val 12500"/>
          </a:avLst>
        </a:prstGeom>
        <a:solidFill>
          <a:schemeClr val="accent2">
            <a:hueOff val="-1433582"/>
            <a:satOff val="-34544"/>
            <a:lumOff val="-20785"/>
            <a:alphaOff val="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16398C6-D3AC-4603-AA4F-5A9D90C239D3}">
      <dsp:nvSpPr>
        <dsp:cNvPr id="0" name=""/>
        <dsp:cNvSpPr/>
      </dsp:nvSpPr>
      <dsp:spPr>
        <a:xfrm>
          <a:off x="0" y="675012"/>
          <a:ext cx="3635240" cy="587806"/>
        </a:xfrm>
        <a:prstGeom prst="roundRect">
          <a:avLst>
            <a:gd name="adj" fmla="val 10000"/>
          </a:avLst>
        </a:prstGeom>
        <a:solidFill>
          <a:schemeClr val="accent1">
            <a:hueOff val="0"/>
            <a:satOff val="0"/>
            <a:lumOff val="0"/>
            <a:alphaOff val="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zh-TW" altLang="en-US" sz="1600" kern="1200" dirty="0"/>
            <a:t>找出自己重視的生活價值（</a:t>
          </a:r>
          <a:r>
            <a:rPr lang="en-US" altLang="zh-TW" sz="1600" kern="1200" dirty="0"/>
            <a:t>p.11</a:t>
          </a:r>
          <a:r>
            <a:rPr lang="zh-TW" altLang="en-US" sz="1600" kern="1200" dirty="0"/>
            <a:t>）</a:t>
          </a:r>
        </a:p>
      </dsp:txBody>
      <dsp:txXfrm>
        <a:off x="17216" y="692228"/>
        <a:ext cx="3600808" cy="553374"/>
      </dsp:txXfrm>
    </dsp:sp>
    <dsp:sp modelId="{886D51BD-6E33-487A-9314-C85224884D3B}">
      <dsp:nvSpPr>
        <dsp:cNvPr id="0" name=""/>
        <dsp:cNvSpPr/>
      </dsp:nvSpPr>
      <dsp:spPr>
        <a:xfrm rot="5400000">
          <a:off x="1675409" y="1102788"/>
          <a:ext cx="247155" cy="772110"/>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zh-TW" altLang="en-US" sz="1300" kern="1200"/>
        </a:p>
      </dsp:txBody>
      <dsp:txXfrm rot="-5400000">
        <a:off x="1567354" y="1365265"/>
        <a:ext cx="463266" cy="173009"/>
      </dsp:txXfrm>
    </dsp:sp>
    <dsp:sp modelId="{42F4E449-2DAE-45A3-BAD7-FAD8A97B0152}">
      <dsp:nvSpPr>
        <dsp:cNvPr id="0" name=""/>
        <dsp:cNvSpPr/>
      </dsp:nvSpPr>
      <dsp:spPr>
        <a:xfrm>
          <a:off x="0" y="1728850"/>
          <a:ext cx="3561952" cy="525116"/>
        </a:xfrm>
        <a:prstGeom prst="roundRect">
          <a:avLst>
            <a:gd name="adj" fmla="val 10000"/>
          </a:avLst>
        </a:prstGeom>
        <a:solidFill>
          <a:schemeClr val="accent1">
            <a:hueOff val="0"/>
            <a:satOff val="0"/>
            <a:lumOff val="0"/>
            <a:alphaOff val="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zh-TW" altLang="en-US" sz="1600" kern="1200" dirty="0"/>
            <a:t>喜歡且可行的生涯選項（</a:t>
          </a:r>
          <a:r>
            <a:rPr lang="en-US" altLang="zh-TW" sz="1600" kern="1200" dirty="0"/>
            <a:t>p.14</a:t>
          </a:r>
          <a:r>
            <a:rPr lang="zh-TW" altLang="en-US" sz="1600" kern="1200" dirty="0"/>
            <a:t>）</a:t>
          </a:r>
        </a:p>
      </dsp:txBody>
      <dsp:txXfrm>
        <a:off x="15380" y="1744230"/>
        <a:ext cx="3531192" cy="494356"/>
      </dsp:txXfrm>
    </dsp:sp>
    <dsp:sp modelId="{6375ED8B-DAF6-4697-929A-C4E28830F468}">
      <dsp:nvSpPr>
        <dsp:cNvPr id="0" name=""/>
        <dsp:cNvSpPr/>
      </dsp:nvSpPr>
      <dsp:spPr>
        <a:xfrm rot="5424293">
          <a:off x="1669621" y="2065751"/>
          <a:ext cx="216201" cy="772110"/>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zh-TW" altLang="en-US" sz="1100" kern="1200"/>
        </a:p>
      </dsp:txBody>
      <dsp:txXfrm rot="-5400000">
        <a:off x="1546318" y="2343706"/>
        <a:ext cx="463266" cy="151341"/>
      </dsp:txXfrm>
    </dsp:sp>
    <dsp:sp modelId="{441FDE40-2F02-4702-B9C3-99ED54D11C15}">
      <dsp:nvSpPr>
        <dsp:cNvPr id="0" name=""/>
        <dsp:cNvSpPr/>
      </dsp:nvSpPr>
      <dsp:spPr>
        <a:xfrm>
          <a:off x="0" y="2661883"/>
          <a:ext cx="3548969" cy="496199"/>
        </a:xfrm>
        <a:prstGeom prst="roundRect">
          <a:avLst>
            <a:gd name="adj" fmla="val 10000"/>
          </a:avLst>
        </a:prstGeom>
        <a:solidFill>
          <a:schemeClr val="accent1">
            <a:hueOff val="0"/>
            <a:satOff val="0"/>
            <a:lumOff val="0"/>
            <a:alphaOff val="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zh-TW" altLang="en-US" sz="1600" kern="1200" dirty="0"/>
            <a:t>評估影響自己安排生涯的某些條件</a:t>
          </a:r>
        </a:p>
      </dsp:txBody>
      <dsp:txXfrm>
        <a:off x="14533" y="2676416"/>
        <a:ext cx="3519903" cy="467133"/>
      </dsp:txXfrm>
    </dsp:sp>
    <dsp:sp modelId="{087FD860-2D53-416C-B36A-36749620D5F2}">
      <dsp:nvSpPr>
        <dsp:cNvPr id="0" name=""/>
        <dsp:cNvSpPr/>
      </dsp:nvSpPr>
      <dsp:spPr>
        <a:xfrm rot="5400000">
          <a:off x="1671029" y="2984336"/>
          <a:ext cx="232093" cy="772110"/>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zh-TW" altLang="en-US" sz="1200" kern="1200"/>
        </a:p>
      </dsp:txBody>
      <dsp:txXfrm rot="-5400000">
        <a:off x="1555443" y="3254344"/>
        <a:ext cx="463266" cy="162465"/>
      </dsp:txXfrm>
    </dsp:sp>
    <dsp:sp modelId="{2AAA0924-FFD3-4778-8B2B-E15E37F18CDF}">
      <dsp:nvSpPr>
        <dsp:cNvPr id="0" name=""/>
        <dsp:cNvSpPr/>
      </dsp:nvSpPr>
      <dsp:spPr>
        <a:xfrm>
          <a:off x="538033" y="3595832"/>
          <a:ext cx="2523992" cy="496461"/>
        </a:xfrm>
        <a:prstGeom prst="roundRect">
          <a:avLst>
            <a:gd name="adj" fmla="val 10000"/>
          </a:avLst>
        </a:prstGeom>
        <a:solidFill>
          <a:schemeClr val="accent1">
            <a:hueOff val="0"/>
            <a:satOff val="0"/>
            <a:lumOff val="0"/>
            <a:alphaOff val="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zh-TW" altLang="en-US" sz="1600" kern="1200" dirty="0"/>
            <a:t>資源的獲取與協商</a:t>
          </a:r>
        </a:p>
      </dsp:txBody>
      <dsp:txXfrm>
        <a:off x="552574" y="3610373"/>
        <a:ext cx="2494910" cy="467379"/>
      </dsp:txXfrm>
    </dsp:sp>
    <dsp:sp modelId="{C74F8D8F-4A20-4B56-A7F7-F2A273D2B44A}">
      <dsp:nvSpPr>
        <dsp:cNvPr id="0" name=""/>
        <dsp:cNvSpPr/>
      </dsp:nvSpPr>
      <dsp:spPr>
        <a:xfrm rot="5374401">
          <a:off x="1662838" y="3964216"/>
          <a:ext cx="281921" cy="772110"/>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zh-TW" altLang="en-US" sz="1300" kern="1200"/>
        </a:p>
      </dsp:txBody>
      <dsp:txXfrm rot="-5400000">
        <a:off x="1571851" y="4209311"/>
        <a:ext cx="463266" cy="197345"/>
      </dsp:txXfrm>
    </dsp:sp>
    <dsp:sp modelId="{AC8A8CAE-93BD-40AE-A098-BBE6BF3E6797}">
      <dsp:nvSpPr>
        <dsp:cNvPr id="0" name=""/>
        <dsp:cNvSpPr/>
      </dsp:nvSpPr>
      <dsp:spPr>
        <a:xfrm>
          <a:off x="983585" y="4624206"/>
          <a:ext cx="1648643" cy="555247"/>
        </a:xfrm>
        <a:prstGeom prst="roundRect">
          <a:avLst>
            <a:gd name="adj" fmla="val 10000"/>
          </a:avLst>
        </a:prstGeom>
        <a:solidFill>
          <a:schemeClr val="accent1">
            <a:hueOff val="0"/>
            <a:satOff val="0"/>
            <a:lumOff val="0"/>
            <a:alphaOff val="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zh-TW" altLang="en-US" sz="1600" kern="1200" dirty="0"/>
            <a:t>彈性的生涯計劃</a:t>
          </a:r>
        </a:p>
      </dsp:txBody>
      <dsp:txXfrm>
        <a:off x="999848" y="4640469"/>
        <a:ext cx="1616117" cy="522721"/>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ACBA00A-6A8D-4C56-B1A8-4899FA087EBF}">
      <dsp:nvSpPr>
        <dsp:cNvPr id="0" name=""/>
        <dsp:cNvSpPr/>
      </dsp:nvSpPr>
      <dsp:spPr>
        <a:xfrm>
          <a:off x="1991211" y="2160240"/>
          <a:ext cx="472101" cy="1538361"/>
        </a:xfrm>
        <a:custGeom>
          <a:avLst/>
          <a:gdLst/>
          <a:ahLst/>
          <a:cxnLst/>
          <a:rect l="0" t="0" r="0" b="0"/>
          <a:pathLst>
            <a:path>
              <a:moveTo>
                <a:pt x="0" y="0"/>
              </a:moveTo>
              <a:lnTo>
                <a:pt x="236050" y="0"/>
              </a:lnTo>
              <a:lnTo>
                <a:pt x="236050" y="1538361"/>
              </a:lnTo>
              <a:lnTo>
                <a:pt x="472101" y="1538361"/>
              </a:lnTo>
            </a:path>
          </a:pathLst>
        </a:custGeom>
        <a:noFill/>
        <a:ln w="6350" cap="flat" cmpd="sng" algn="in">
          <a:solidFill>
            <a:schemeClr val="accent3">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zh-TW" altLang="en-US" sz="600" kern="1200"/>
        </a:p>
      </dsp:txBody>
      <dsp:txXfrm>
        <a:off x="2187033" y="2889191"/>
        <a:ext cx="80458" cy="80458"/>
      </dsp:txXfrm>
    </dsp:sp>
    <dsp:sp modelId="{3758C71C-A56F-4233-8777-9B969FAF35A2}">
      <dsp:nvSpPr>
        <dsp:cNvPr id="0" name=""/>
        <dsp:cNvSpPr/>
      </dsp:nvSpPr>
      <dsp:spPr>
        <a:xfrm>
          <a:off x="1991211" y="2160240"/>
          <a:ext cx="472243" cy="449926"/>
        </a:xfrm>
        <a:custGeom>
          <a:avLst/>
          <a:gdLst/>
          <a:ahLst/>
          <a:cxnLst/>
          <a:rect l="0" t="0" r="0" b="0"/>
          <a:pathLst>
            <a:path>
              <a:moveTo>
                <a:pt x="0" y="0"/>
              </a:moveTo>
              <a:lnTo>
                <a:pt x="236121" y="0"/>
              </a:lnTo>
              <a:lnTo>
                <a:pt x="236121" y="449926"/>
              </a:lnTo>
              <a:lnTo>
                <a:pt x="472243" y="449926"/>
              </a:lnTo>
            </a:path>
          </a:pathLst>
        </a:custGeom>
        <a:noFill/>
        <a:ln w="6350" cap="flat" cmpd="sng" algn="in">
          <a:solidFill>
            <a:schemeClr val="accent3">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zh-TW" altLang="en-US" sz="500" kern="1200"/>
        </a:p>
      </dsp:txBody>
      <dsp:txXfrm>
        <a:off x="2211026" y="2368896"/>
        <a:ext cx="32613" cy="32613"/>
      </dsp:txXfrm>
    </dsp:sp>
    <dsp:sp modelId="{E18FA348-2C5C-4263-ACDD-A7FC74015608}">
      <dsp:nvSpPr>
        <dsp:cNvPr id="0" name=""/>
        <dsp:cNvSpPr/>
      </dsp:nvSpPr>
      <dsp:spPr>
        <a:xfrm>
          <a:off x="1991211" y="1512266"/>
          <a:ext cx="472101" cy="647973"/>
        </a:xfrm>
        <a:custGeom>
          <a:avLst/>
          <a:gdLst/>
          <a:ahLst/>
          <a:cxnLst/>
          <a:rect l="0" t="0" r="0" b="0"/>
          <a:pathLst>
            <a:path>
              <a:moveTo>
                <a:pt x="0" y="647973"/>
              </a:moveTo>
              <a:lnTo>
                <a:pt x="236050" y="647973"/>
              </a:lnTo>
              <a:lnTo>
                <a:pt x="236050" y="0"/>
              </a:lnTo>
              <a:lnTo>
                <a:pt x="472101" y="0"/>
              </a:lnTo>
            </a:path>
          </a:pathLst>
        </a:custGeom>
        <a:noFill/>
        <a:ln w="6350" cap="flat" cmpd="sng" algn="in">
          <a:solidFill>
            <a:schemeClr val="accent3">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zh-TW" altLang="en-US" sz="500" kern="1200"/>
        </a:p>
      </dsp:txBody>
      <dsp:txXfrm>
        <a:off x="2207219" y="1816210"/>
        <a:ext cx="40085" cy="40085"/>
      </dsp:txXfrm>
    </dsp:sp>
    <dsp:sp modelId="{DE07C454-5897-4E9B-B9BB-255BDDCC4275}">
      <dsp:nvSpPr>
        <dsp:cNvPr id="0" name=""/>
        <dsp:cNvSpPr/>
      </dsp:nvSpPr>
      <dsp:spPr>
        <a:xfrm>
          <a:off x="1991211" y="396044"/>
          <a:ext cx="468347" cy="1764195"/>
        </a:xfrm>
        <a:custGeom>
          <a:avLst/>
          <a:gdLst/>
          <a:ahLst/>
          <a:cxnLst/>
          <a:rect l="0" t="0" r="0" b="0"/>
          <a:pathLst>
            <a:path>
              <a:moveTo>
                <a:pt x="0" y="1764195"/>
              </a:moveTo>
              <a:lnTo>
                <a:pt x="234173" y="1764195"/>
              </a:lnTo>
              <a:lnTo>
                <a:pt x="234173" y="0"/>
              </a:lnTo>
              <a:lnTo>
                <a:pt x="468347" y="0"/>
              </a:lnTo>
            </a:path>
          </a:pathLst>
        </a:custGeom>
        <a:noFill/>
        <a:ln w="6350" cap="flat" cmpd="sng" algn="in">
          <a:solidFill>
            <a:schemeClr val="accent3">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zh-TW" altLang="en-US" sz="700" kern="1200"/>
        </a:p>
      </dsp:txBody>
      <dsp:txXfrm>
        <a:off x="2179752" y="1232509"/>
        <a:ext cx="91265" cy="91265"/>
      </dsp:txXfrm>
    </dsp:sp>
    <dsp:sp modelId="{418DFC15-68B3-4C9D-A111-F768B7070EB5}">
      <dsp:nvSpPr>
        <dsp:cNvPr id="0" name=""/>
        <dsp:cNvSpPr/>
      </dsp:nvSpPr>
      <dsp:spPr>
        <a:xfrm rot="16200000">
          <a:off x="-528966" y="1800298"/>
          <a:ext cx="4320473" cy="719883"/>
        </a:xfrm>
        <a:prstGeom prst="rect">
          <a:avLst/>
        </a:prstGeom>
        <a:gradFill rotWithShape="0">
          <a:gsLst>
            <a:gs pos="0">
              <a:schemeClr val="accent1">
                <a:hueOff val="0"/>
                <a:satOff val="0"/>
                <a:lumOff val="0"/>
                <a:alphaOff val="0"/>
                <a:tint val="94000"/>
                <a:satMod val="103000"/>
                <a:lumMod val="102000"/>
              </a:schemeClr>
            </a:gs>
            <a:gs pos="50000">
              <a:schemeClr val="accent1">
                <a:hueOff val="0"/>
                <a:satOff val="0"/>
                <a:lumOff val="0"/>
                <a:alphaOff val="0"/>
                <a:shade val="100000"/>
                <a:satMod val="110000"/>
                <a:lumMod val="100000"/>
              </a:schemeClr>
            </a:gs>
            <a:gs pos="100000">
              <a:schemeClr val="accent1">
                <a:hueOff val="0"/>
                <a:satOff val="0"/>
                <a:lumOff val="0"/>
                <a:alphaOff val="0"/>
                <a:shade val="78000"/>
                <a:satMod val="120000"/>
                <a:lumMod val="99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vert" wrap="square" lIns="18415" tIns="18415" rIns="18415" bIns="18415" numCol="1" spcCol="1270" anchor="ctr" anchorCtr="0">
          <a:noAutofit/>
        </a:bodyPr>
        <a:lstStyle/>
        <a:p>
          <a:pPr marL="0" lvl="0" indent="0" algn="ctr" defTabSz="1289050">
            <a:lnSpc>
              <a:spcPct val="90000"/>
            </a:lnSpc>
            <a:spcBef>
              <a:spcPct val="0"/>
            </a:spcBef>
            <a:spcAft>
              <a:spcPct val="35000"/>
            </a:spcAft>
            <a:buNone/>
          </a:pPr>
          <a:r>
            <a:rPr lang="zh-TW" altLang="en-US" sz="2900" kern="1200" dirty="0"/>
            <a:t>影響生涯的條件</a:t>
          </a:r>
        </a:p>
      </dsp:txBody>
      <dsp:txXfrm>
        <a:off x="-528966" y="1800298"/>
        <a:ext cx="4320473" cy="719883"/>
      </dsp:txXfrm>
    </dsp:sp>
    <dsp:sp modelId="{ED7FD991-196D-46A5-A530-692FCB7CF8E6}">
      <dsp:nvSpPr>
        <dsp:cNvPr id="0" name=""/>
        <dsp:cNvSpPr/>
      </dsp:nvSpPr>
      <dsp:spPr>
        <a:xfrm>
          <a:off x="2459558" y="36102"/>
          <a:ext cx="2361216" cy="719883"/>
        </a:xfrm>
        <a:prstGeom prst="rect">
          <a:avLst/>
        </a:prstGeom>
        <a:gradFill rotWithShape="0">
          <a:gsLst>
            <a:gs pos="0">
              <a:schemeClr val="accent3">
                <a:hueOff val="0"/>
                <a:satOff val="0"/>
                <a:lumOff val="0"/>
                <a:alphaOff val="0"/>
                <a:tint val="94000"/>
                <a:satMod val="103000"/>
                <a:lumMod val="102000"/>
              </a:schemeClr>
            </a:gs>
            <a:gs pos="50000">
              <a:schemeClr val="accent3">
                <a:hueOff val="0"/>
                <a:satOff val="0"/>
                <a:lumOff val="0"/>
                <a:alphaOff val="0"/>
                <a:shade val="100000"/>
                <a:satMod val="110000"/>
                <a:lumMod val="100000"/>
              </a:schemeClr>
            </a:gs>
            <a:gs pos="100000">
              <a:schemeClr val="accent3">
                <a:hueOff val="0"/>
                <a:satOff val="0"/>
                <a:lumOff val="0"/>
                <a:alphaOff val="0"/>
                <a:shade val="78000"/>
                <a:satMod val="120000"/>
                <a:lumMod val="99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zh-TW" altLang="en-US" sz="2000" kern="1200" dirty="0"/>
            <a:t>興趣與動機</a:t>
          </a:r>
        </a:p>
      </dsp:txBody>
      <dsp:txXfrm>
        <a:off x="2459558" y="36102"/>
        <a:ext cx="2361216" cy="719883"/>
      </dsp:txXfrm>
    </dsp:sp>
    <dsp:sp modelId="{7D55F2A5-F1FC-42EC-91D6-718A53F352C8}">
      <dsp:nvSpPr>
        <dsp:cNvPr id="0" name=""/>
        <dsp:cNvSpPr/>
      </dsp:nvSpPr>
      <dsp:spPr>
        <a:xfrm>
          <a:off x="2463313" y="1152324"/>
          <a:ext cx="2361216" cy="719883"/>
        </a:xfrm>
        <a:prstGeom prst="rect">
          <a:avLst/>
        </a:prstGeom>
        <a:gradFill rotWithShape="0">
          <a:gsLst>
            <a:gs pos="0">
              <a:schemeClr val="accent3">
                <a:hueOff val="0"/>
                <a:satOff val="0"/>
                <a:lumOff val="0"/>
                <a:alphaOff val="0"/>
                <a:tint val="94000"/>
                <a:satMod val="103000"/>
                <a:lumMod val="102000"/>
              </a:schemeClr>
            </a:gs>
            <a:gs pos="50000">
              <a:schemeClr val="accent3">
                <a:hueOff val="0"/>
                <a:satOff val="0"/>
                <a:lumOff val="0"/>
                <a:alphaOff val="0"/>
                <a:shade val="100000"/>
                <a:satMod val="110000"/>
                <a:lumMod val="100000"/>
              </a:schemeClr>
            </a:gs>
            <a:gs pos="100000">
              <a:schemeClr val="accent3">
                <a:hueOff val="0"/>
                <a:satOff val="0"/>
                <a:lumOff val="0"/>
                <a:alphaOff val="0"/>
                <a:shade val="78000"/>
                <a:satMod val="120000"/>
                <a:lumMod val="99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zh-TW" altLang="en-US" sz="2000" kern="1200" dirty="0"/>
            <a:t>能力與學科表現</a:t>
          </a:r>
        </a:p>
      </dsp:txBody>
      <dsp:txXfrm>
        <a:off x="2463313" y="1152324"/>
        <a:ext cx="2361216" cy="719883"/>
      </dsp:txXfrm>
    </dsp:sp>
    <dsp:sp modelId="{FC6F7A61-5A09-45F2-A43C-FD0B7CC54C95}">
      <dsp:nvSpPr>
        <dsp:cNvPr id="0" name=""/>
        <dsp:cNvSpPr/>
      </dsp:nvSpPr>
      <dsp:spPr>
        <a:xfrm>
          <a:off x="2463454" y="2250225"/>
          <a:ext cx="2361216" cy="719883"/>
        </a:xfrm>
        <a:prstGeom prst="rect">
          <a:avLst/>
        </a:prstGeom>
        <a:gradFill rotWithShape="0">
          <a:gsLst>
            <a:gs pos="0">
              <a:schemeClr val="accent3">
                <a:hueOff val="0"/>
                <a:satOff val="0"/>
                <a:lumOff val="0"/>
                <a:alphaOff val="0"/>
                <a:tint val="94000"/>
                <a:satMod val="103000"/>
                <a:lumMod val="102000"/>
              </a:schemeClr>
            </a:gs>
            <a:gs pos="50000">
              <a:schemeClr val="accent3">
                <a:hueOff val="0"/>
                <a:satOff val="0"/>
                <a:lumOff val="0"/>
                <a:alphaOff val="0"/>
                <a:shade val="100000"/>
                <a:satMod val="110000"/>
                <a:lumMod val="100000"/>
              </a:schemeClr>
            </a:gs>
            <a:gs pos="100000">
              <a:schemeClr val="accent3">
                <a:hueOff val="0"/>
                <a:satOff val="0"/>
                <a:lumOff val="0"/>
                <a:alphaOff val="0"/>
                <a:shade val="78000"/>
                <a:satMod val="120000"/>
                <a:lumMod val="99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zh-TW" altLang="en-US" sz="2000" kern="1200" dirty="0"/>
            <a:t>性格與價值觀</a:t>
          </a:r>
        </a:p>
      </dsp:txBody>
      <dsp:txXfrm>
        <a:off x="2463454" y="2250225"/>
        <a:ext cx="2361216" cy="719883"/>
      </dsp:txXfrm>
    </dsp:sp>
    <dsp:sp modelId="{1B1F5F2F-EC5E-4277-BFE3-9A9E4C952C11}">
      <dsp:nvSpPr>
        <dsp:cNvPr id="0" name=""/>
        <dsp:cNvSpPr/>
      </dsp:nvSpPr>
      <dsp:spPr>
        <a:xfrm>
          <a:off x="2463313" y="3338659"/>
          <a:ext cx="2361216" cy="719883"/>
        </a:xfrm>
        <a:prstGeom prst="rect">
          <a:avLst/>
        </a:prstGeom>
        <a:gradFill rotWithShape="0">
          <a:gsLst>
            <a:gs pos="0">
              <a:schemeClr val="accent3">
                <a:hueOff val="0"/>
                <a:satOff val="0"/>
                <a:lumOff val="0"/>
                <a:alphaOff val="0"/>
                <a:tint val="94000"/>
                <a:satMod val="103000"/>
                <a:lumMod val="102000"/>
              </a:schemeClr>
            </a:gs>
            <a:gs pos="50000">
              <a:schemeClr val="accent3">
                <a:hueOff val="0"/>
                <a:satOff val="0"/>
                <a:lumOff val="0"/>
                <a:alphaOff val="0"/>
                <a:shade val="100000"/>
                <a:satMod val="110000"/>
                <a:lumMod val="100000"/>
              </a:schemeClr>
            </a:gs>
            <a:gs pos="100000">
              <a:schemeClr val="accent3">
                <a:hueOff val="0"/>
                <a:satOff val="0"/>
                <a:lumOff val="0"/>
                <a:alphaOff val="0"/>
                <a:shade val="78000"/>
                <a:satMod val="120000"/>
                <a:lumMod val="99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zh-TW" altLang="en-US" sz="2000" kern="1200" dirty="0"/>
            <a:t>家庭或經濟</a:t>
          </a:r>
        </a:p>
      </dsp:txBody>
      <dsp:txXfrm>
        <a:off x="2463313" y="3338659"/>
        <a:ext cx="2361216" cy="719883"/>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ACBA00A-6A8D-4C56-B1A8-4899FA087EBF}">
      <dsp:nvSpPr>
        <dsp:cNvPr id="0" name=""/>
        <dsp:cNvSpPr/>
      </dsp:nvSpPr>
      <dsp:spPr>
        <a:xfrm>
          <a:off x="1991211" y="2160240"/>
          <a:ext cx="472101" cy="1538361"/>
        </a:xfrm>
        <a:custGeom>
          <a:avLst/>
          <a:gdLst/>
          <a:ahLst/>
          <a:cxnLst/>
          <a:rect l="0" t="0" r="0" b="0"/>
          <a:pathLst>
            <a:path>
              <a:moveTo>
                <a:pt x="0" y="0"/>
              </a:moveTo>
              <a:lnTo>
                <a:pt x="236050" y="0"/>
              </a:lnTo>
              <a:lnTo>
                <a:pt x="236050" y="1538361"/>
              </a:lnTo>
              <a:lnTo>
                <a:pt x="472101" y="1538361"/>
              </a:lnTo>
            </a:path>
          </a:pathLst>
        </a:custGeom>
        <a:noFill/>
        <a:ln w="6350" cap="flat" cmpd="sng" algn="in">
          <a:solidFill>
            <a:schemeClr val="accent4">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zh-TW" altLang="en-US" sz="600" kern="1200"/>
        </a:p>
      </dsp:txBody>
      <dsp:txXfrm>
        <a:off x="2187033" y="2889191"/>
        <a:ext cx="80458" cy="80458"/>
      </dsp:txXfrm>
    </dsp:sp>
    <dsp:sp modelId="{3758C71C-A56F-4233-8777-9B969FAF35A2}">
      <dsp:nvSpPr>
        <dsp:cNvPr id="0" name=""/>
        <dsp:cNvSpPr/>
      </dsp:nvSpPr>
      <dsp:spPr>
        <a:xfrm>
          <a:off x="1991211" y="2160240"/>
          <a:ext cx="472243" cy="449926"/>
        </a:xfrm>
        <a:custGeom>
          <a:avLst/>
          <a:gdLst/>
          <a:ahLst/>
          <a:cxnLst/>
          <a:rect l="0" t="0" r="0" b="0"/>
          <a:pathLst>
            <a:path>
              <a:moveTo>
                <a:pt x="0" y="0"/>
              </a:moveTo>
              <a:lnTo>
                <a:pt x="236121" y="0"/>
              </a:lnTo>
              <a:lnTo>
                <a:pt x="236121" y="449926"/>
              </a:lnTo>
              <a:lnTo>
                <a:pt x="472243" y="449926"/>
              </a:lnTo>
            </a:path>
          </a:pathLst>
        </a:custGeom>
        <a:noFill/>
        <a:ln w="6350" cap="flat" cmpd="sng" algn="in">
          <a:solidFill>
            <a:schemeClr val="accent4">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zh-TW" altLang="en-US" sz="500" kern="1200"/>
        </a:p>
      </dsp:txBody>
      <dsp:txXfrm>
        <a:off x="2211026" y="2368896"/>
        <a:ext cx="32613" cy="32613"/>
      </dsp:txXfrm>
    </dsp:sp>
    <dsp:sp modelId="{E18FA348-2C5C-4263-ACDD-A7FC74015608}">
      <dsp:nvSpPr>
        <dsp:cNvPr id="0" name=""/>
        <dsp:cNvSpPr/>
      </dsp:nvSpPr>
      <dsp:spPr>
        <a:xfrm>
          <a:off x="1991211" y="1512266"/>
          <a:ext cx="472101" cy="647973"/>
        </a:xfrm>
        <a:custGeom>
          <a:avLst/>
          <a:gdLst/>
          <a:ahLst/>
          <a:cxnLst/>
          <a:rect l="0" t="0" r="0" b="0"/>
          <a:pathLst>
            <a:path>
              <a:moveTo>
                <a:pt x="0" y="647973"/>
              </a:moveTo>
              <a:lnTo>
                <a:pt x="236050" y="647973"/>
              </a:lnTo>
              <a:lnTo>
                <a:pt x="236050" y="0"/>
              </a:lnTo>
              <a:lnTo>
                <a:pt x="472101" y="0"/>
              </a:lnTo>
            </a:path>
          </a:pathLst>
        </a:custGeom>
        <a:noFill/>
        <a:ln w="6350" cap="flat" cmpd="sng" algn="in">
          <a:solidFill>
            <a:schemeClr val="accent4">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zh-TW" altLang="en-US" sz="500" kern="1200"/>
        </a:p>
      </dsp:txBody>
      <dsp:txXfrm>
        <a:off x="2207219" y="1816210"/>
        <a:ext cx="40085" cy="40085"/>
      </dsp:txXfrm>
    </dsp:sp>
    <dsp:sp modelId="{DE07C454-5897-4E9B-B9BB-255BDDCC4275}">
      <dsp:nvSpPr>
        <dsp:cNvPr id="0" name=""/>
        <dsp:cNvSpPr/>
      </dsp:nvSpPr>
      <dsp:spPr>
        <a:xfrm>
          <a:off x="1991211" y="396044"/>
          <a:ext cx="468347" cy="1764195"/>
        </a:xfrm>
        <a:custGeom>
          <a:avLst/>
          <a:gdLst/>
          <a:ahLst/>
          <a:cxnLst/>
          <a:rect l="0" t="0" r="0" b="0"/>
          <a:pathLst>
            <a:path>
              <a:moveTo>
                <a:pt x="0" y="1764195"/>
              </a:moveTo>
              <a:lnTo>
                <a:pt x="234173" y="1764195"/>
              </a:lnTo>
              <a:lnTo>
                <a:pt x="234173" y="0"/>
              </a:lnTo>
              <a:lnTo>
                <a:pt x="468347" y="0"/>
              </a:lnTo>
            </a:path>
          </a:pathLst>
        </a:custGeom>
        <a:noFill/>
        <a:ln w="6350" cap="flat" cmpd="sng" algn="in">
          <a:solidFill>
            <a:schemeClr val="accent4">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zh-TW" altLang="en-US" sz="700" kern="1200"/>
        </a:p>
      </dsp:txBody>
      <dsp:txXfrm>
        <a:off x="2179752" y="1232509"/>
        <a:ext cx="91265" cy="91265"/>
      </dsp:txXfrm>
    </dsp:sp>
    <dsp:sp modelId="{418DFC15-68B3-4C9D-A111-F768B7070EB5}">
      <dsp:nvSpPr>
        <dsp:cNvPr id="0" name=""/>
        <dsp:cNvSpPr/>
      </dsp:nvSpPr>
      <dsp:spPr>
        <a:xfrm rot="16200000">
          <a:off x="-528966" y="1800298"/>
          <a:ext cx="4320473" cy="719883"/>
        </a:xfrm>
        <a:prstGeom prst="rect">
          <a:avLst/>
        </a:prstGeom>
        <a:gradFill rotWithShape="0">
          <a:gsLst>
            <a:gs pos="0">
              <a:schemeClr val="accent2">
                <a:hueOff val="0"/>
                <a:satOff val="0"/>
                <a:lumOff val="0"/>
                <a:alphaOff val="0"/>
                <a:tint val="94000"/>
                <a:satMod val="103000"/>
                <a:lumMod val="102000"/>
              </a:schemeClr>
            </a:gs>
            <a:gs pos="50000">
              <a:schemeClr val="accent2">
                <a:hueOff val="0"/>
                <a:satOff val="0"/>
                <a:lumOff val="0"/>
                <a:alphaOff val="0"/>
                <a:shade val="100000"/>
                <a:satMod val="110000"/>
                <a:lumMod val="100000"/>
              </a:schemeClr>
            </a:gs>
            <a:gs pos="100000">
              <a:schemeClr val="accent2">
                <a:hueOff val="0"/>
                <a:satOff val="0"/>
                <a:lumOff val="0"/>
                <a:alphaOff val="0"/>
                <a:shade val="78000"/>
                <a:satMod val="120000"/>
                <a:lumMod val="99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vert" wrap="square" lIns="21590" tIns="21590" rIns="21590" bIns="21590" numCol="1" spcCol="1270" anchor="ctr" anchorCtr="0">
          <a:noAutofit/>
        </a:bodyPr>
        <a:lstStyle/>
        <a:p>
          <a:pPr marL="0" lvl="0" indent="0" algn="ctr" defTabSz="1511300">
            <a:lnSpc>
              <a:spcPct val="90000"/>
            </a:lnSpc>
            <a:spcBef>
              <a:spcPct val="0"/>
            </a:spcBef>
            <a:spcAft>
              <a:spcPct val="35000"/>
            </a:spcAft>
            <a:buNone/>
          </a:pPr>
          <a:r>
            <a:rPr lang="zh-TW" altLang="en-US" sz="3400" kern="1200" dirty="0"/>
            <a:t>資源獲取想法</a:t>
          </a:r>
        </a:p>
      </dsp:txBody>
      <dsp:txXfrm>
        <a:off x="-528966" y="1800298"/>
        <a:ext cx="4320473" cy="719883"/>
      </dsp:txXfrm>
    </dsp:sp>
    <dsp:sp modelId="{ED7FD991-196D-46A5-A530-692FCB7CF8E6}">
      <dsp:nvSpPr>
        <dsp:cNvPr id="0" name=""/>
        <dsp:cNvSpPr/>
      </dsp:nvSpPr>
      <dsp:spPr>
        <a:xfrm>
          <a:off x="2459558" y="36102"/>
          <a:ext cx="2361216" cy="719883"/>
        </a:xfrm>
        <a:prstGeom prst="rect">
          <a:avLst/>
        </a:prstGeom>
        <a:gradFill rotWithShape="0">
          <a:gsLst>
            <a:gs pos="0">
              <a:schemeClr val="accent4">
                <a:hueOff val="0"/>
                <a:satOff val="0"/>
                <a:lumOff val="0"/>
                <a:alphaOff val="0"/>
                <a:tint val="94000"/>
                <a:satMod val="103000"/>
                <a:lumMod val="102000"/>
              </a:schemeClr>
            </a:gs>
            <a:gs pos="50000">
              <a:schemeClr val="accent4">
                <a:hueOff val="0"/>
                <a:satOff val="0"/>
                <a:lumOff val="0"/>
                <a:alphaOff val="0"/>
                <a:shade val="100000"/>
                <a:satMod val="110000"/>
                <a:lumMod val="100000"/>
              </a:schemeClr>
            </a:gs>
            <a:gs pos="100000">
              <a:schemeClr val="accent4">
                <a:hueOff val="0"/>
                <a:satOff val="0"/>
                <a:lumOff val="0"/>
                <a:alphaOff val="0"/>
                <a:shade val="78000"/>
                <a:satMod val="120000"/>
                <a:lumMod val="99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zh-TW" altLang="en-US" sz="2000" kern="1200" dirty="0"/>
            <a:t>興趣與動機</a:t>
          </a:r>
        </a:p>
      </dsp:txBody>
      <dsp:txXfrm>
        <a:off x="2459558" y="36102"/>
        <a:ext cx="2361216" cy="719883"/>
      </dsp:txXfrm>
    </dsp:sp>
    <dsp:sp modelId="{7D55F2A5-F1FC-42EC-91D6-718A53F352C8}">
      <dsp:nvSpPr>
        <dsp:cNvPr id="0" name=""/>
        <dsp:cNvSpPr/>
      </dsp:nvSpPr>
      <dsp:spPr>
        <a:xfrm>
          <a:off x="2463313" y="1152324"/>
          <a:ext cx="2361216" cy="719883"/>
        </a:xfrm>
        <a:prstGeom prst="rect">
          <a:avLst/>
        </a:prstGeom>
        <a:gradFill rotWithShape="0">
          <a:gsLst>
            <a:gs pos="0">
              <a:schemeClr val="accent4">
                <a:hueOff val="0"/>
                <a:satOff val="0"/>
                <a:lumOff val="0"/>
                <a:alphaOff val="0"/>
                <a:tint val="94000"/>
                <a:satMod val="103000"/>
                <a:lumMod val="102000"/>
              </a:schemeClr>
            </a:gs>
            <a:gs pos="50000">
              <a:schemeClr val="accent4">
                <a:hueOff val="0"/>
                <a:satOff val="0"/>
                <a:lumOff val="0"/>
                <a:alphaOff val="0"/>
                <a:shade val="100000"/>
                <a:satMod val="110000"/>
                <a:lumMod val="100000"/>
              </a:schemeClr>
            </a:gs>
            <a:gs pos="100000">
              <a:schemeClr val="accent4">
                <a:hueOff val="0"/>
                <a:satOff val="0"/>
                <a:lumOff val="0"/>
                <a:alphaOff val="0"/>
                <a:shade val="78000"/>
                <a:satMod val="120000"/>
                <a:lumMod val="99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zh-TW" altLang="en-US" sz="2000" kern="1200" dirty="0"/>
            <a:t>能力與學科表現</a:t>
          </a:r>
        </a:p>
      </dsp:txBody>
      <dsp:txXfrm>
        <a:off x="2463313" y="1152324"/>
        <a:ext cx="2361216" cy="719883"/>
      </dsp:txXfrm>
    </dsp:sp>
    <dsp:sp modelId="{FC6F7A61-5A09-45F2-A43C-FD0B7CC54C95}">
      <dsp:nvSpPr>
        <dsp:cNvPr id="0" name=""/>
        <dsp:cNvSpPr/>
      </dsp:nvSpPr>
      <dsp:spPr>
        <a:xfrm>
          <a:off x="2463454" y="2250225"/>
          <a:ext cx="2361216" cy="719883"/>
        </a:xfrm>
        <a:prstGeom prst="rect">
          <a:avLst/>
        </a:prstGeom>
        <a:gradFill rotWithShape="0">
          <a:gsLst>
            <a:gs pos="0">
              <a:schemeClr val="accent4">
                <a:hueOff val="0"/>
                <a:satOff val="0"/>
                <a:lumOff val="0"/>
                <a:alphaOff val="0"/>
                <a:tint val="94000"/>
                <a:satMod val="103000"/>
                <a:lumMod val="102000"/>
              </a:schemeClr>
            </a:gs>
            <a:gs pos="50000">
              <a:schemeClr val="accent4">
                <a:hueOff val="0"/>
                <a:satOff val="0"/>
                <a:lumOff val="0"/>
                <a:alphaOff val="0"/>
                <a:shade val="100000"/>
                <a:satMod val="110000"/>
                <a:lumMod val="100000"/>
              </a:schemeClr>
            </a:gs>
            <a:gs pos="100000">
              <a:schemeClr val="accent4">
                <a:hueOff val="0"/>
                <a:satOff val="0"/>
                <a:lumOff val="0"/>
                <a:alphaOff val="0"/>
                <a:shade val="78000"/>
                <a:satMod val="120000"/>
                <a:lumMod val="99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zh-TW" altLang="en-US" sz="2000" kern="1200" dirty="0"/>
            <a:t>性格與價值觀</a:t>
          </a:r>
        </a:p>
      </dsp:txBody>
      <dsp:txXfrm>
        <a:off x="2463454" y="2250225"/>
        <a:ext cx="2361216" cy="719883"/>
      </dsp:txXfrm>
    </dsp:sp>
    <dsp:sp modelId="{1B1F5F2F-EC5E-4277-BFE3-9A9E4C952C11}">
      <dsp:nvSpPr>
        <dsp:cNvPr id="0" name=""/>
        <dsp:cNvSpPr/>
      </dsp:nvSpPr>
      <dsp:spPr>
        <a:xfrm>
          <a:off x="2463313" y="3338659"/>
          <a:ext cx="2361216" cy="719883"/>
        </a:xfrm>
        <a:prstGeom prst="rect">
          <a:avLst/>
        </a:prstGeom>
        <a:gradFill rotWithShape="0">
          <a:gsLst>
            <a:gs pos="0">
              <a:schemeClr val="accent4">
                <a:hueOff val="0"/>
                <a:satOff val="0"/>
                <a:lumOff val="0"/>
                <a:alphaOff val="0"/>
                <a:tint val="94000"/>
                <a:satMod val="103000"/>
                <a:lumMod val="102000"/>
              </a:schemeClr>
            </a:gs>
            <a:gs pos="50000">
              <a:schemeClr val="accent4">
                <a:hueOff val="0"/>
                <a:satOff val="0"/>
                <a:lumOff val="0"/>
                <a:alphaOff val="0"/>
                <a:shade val="100000"/>
                <a:satMod val="110000"/>
                <a:lumMod val="100000"/>
              </a:schemeClr>
            </a:gs>
            <a:gs pos="100000">
              <a:schemeClr val="accent4">
                <a:hueOff val="0"/>
                <a:satOff val="0"/>
                <a:lumOff val="0"/>
                <a:alphaOff val="0"/>
                <a:shade val="78000"/>
                <a:satMod val="120000"/>
                <a:lumMod val="99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zh-TW" altLang="en-US" sz="2000" kern="1200" dirty="0"/>
            <a:t>家庭或經濟</a:t>
          </a:r>
        </a:p>
      </dsp:txBody>
      <dsp:txXfrm>
        <a:off x="2463313" y="3338659"/>
        <a:ext cx="2361216" cy="719883"/>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369D51B-E558-4EA1-9204-69D961A4156B}">
      <dsp:nvSpPr>
        <dsp:cNvPr id="0" name=""/>
        <dsp:cNvSpPr/>
      </dsp:nvSpPr>
      <dsp:spPr>
        <a:xfrm>
          <a:off x="1025860" y="0"/>
          <a:ext cx="4392488" cy="4392488"/>
        </a:xfrm>
        <a:prstGeom prst="ellipse">
          <a:avLst/>
        </a:prstGeom>
        <a:solidFill>
          <a:schemeClr val="accent2">
            <a:hueOff val="0"/>
            <a:satOff val="0"/>
            <a:lumOff val="0"/>
            <a:alphaOff val="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marL="0" lvl="0" indent="0" algn="ctr" defTabSz="1244600">
            <a:lnSpc>
              <a:spcPct val="90000"/>
            </a:lnSpc>
            <a:spcBef>
              <a:spcPct val="0"/>
            </a:spcBef>
            <a:spcAft>
              <a:spcPct val="35000"/>
            </a:spcAft>
            <a:buNone/>
          </a:pPr>
          <a:r>
            <a:rPr lang="zh-TW" altLang="en-US" sz="2800" kern="1200" dirty="0"/>
            <a:t>未知</a:t>
          </a:r>
        </a:p>
      </dsp:txBody>
      <dsp:txXfrm>
        <a:off x="2454516" y="219624"/>
        <a:ext cx="1535174" cy="658873"/>
      </dsp:txXfrm>
    </dsp:sp>
    <dsp:sp modelId="{8A49B298-ADF4-4527-AAF2-8C848D35FCA5}">
      <dsp:nvSpPr>
        <dsp:cNvPr id="0" name=""/>
        <dsp:cNvSpPr/>
      </dsp:nvSpPr>
      <dsp:spPr>
        <a:xfrm>
          <a:off x="1574920" y="1098121"/>
          <a:ext cx="3294366" cy="3294366"/>
        </a:xfrm>
        <a:prstGeom prst="ellipse">
          <a:avLst/>
        </a:prstGeom>
        <a:solidFill>
          <a:schemeClr val="accent2">
            <a:hueOff val="0"/>
            <a:satOff val="0"/>
            <a:lumOff val="0"/>
            <a:alphaOff val="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zh-TW" altLang="en-US" sz="2400" kern="1200" dirty="0"/>
            <a:t>機會跟風險</a:t>
          </a:r>
        </a:p>
      </dsp:txBody>
      <dsp:txXfrm>
        <a:off x="2454516" y="1304019"/>
        <a:ext cx="1535174" cy="617693"/>
      </dsp:txXfrm>
    </dsp:sp>
    <dsp:sp modelId="{42BAA89A-5B1E-4858-B78A-1F15015C896B}">
      <dsp:nvSpPr>
        <dsp:cNvPr id="0" name=""/>
        <dsp:cNvSpPr/>
      </dsp:nvSpPr>
      <dsp:spPr>
        <a:xfrm>
          <a:off x="2123982" y="2196244"/>
          <a:ext cx="2196244" cy="2196244"/>
        </a:xfrm>
        <a:prstGeom prst="ellipse">
          <a:avLst/>
        </a:prstGeom>
        <a:solidFill>
          <a:schemeClr val="accent2">
            <a:hueOff val="0"/>
            <a:satOff val="0"/>
            <a:lumOff val="0"/>
            <a:alphaOff val="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4912" tIns="184912" rIns="184912" bIns="184912" numCol="1" spcCol="1270" anchor="ctr" anchorCtr="0">
          <a:noAutofit/>
        </a:bodyPr>
        <a:lstStyle/>
        <a:p>
          <a:pPr marL="0" lvl="0" indent="0" algn="ctr" defTabSz="1155700">
            <a:lnSpc>
              <a:spcPct val="90000"/>
            </a:lnSpc>
            <a:spcBef>
              <a:spcPct val="0"/>
            </a:spcBef>
            <a:spcAft>
              <a:spcPct val="35000"/>
            </a:spcAft>
            <a:buNone/>
          </a:pPr>
          <a:r>
            <a:rPr lang="zh-TW" altLang="en-US" sz="2600" b="1" kern="1200" dirty="0"/>
            <a:t>已確定</a:t>
          </a:r>
        </a:p>
      </dsp:txBody>
      <dsp:txXfrm>
        <a:off x="2445614" y="2745305"/>
        <a:ext cx="1552979" cy="1098122"/>
      </dsp:txXfrm>
    </dsp:sp>
  </dsp:spTree>
</dsp:drawing>
</file>

<file path=ppt/diagrams/layout1.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1.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1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balance1">
  <dgm:title val=""/>
  <dgm:desc val=""/>
  <dgm:catLst>
    <dgm:cat type="relationship" pri="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23">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25" srcId="2" destId="23" srcOrd="0" destOrd="0"/>
      </dgm:cxnLst>
      <dgm:bg/>
      <dgm:whole/>
    </dgm:dataModel>
  </dgm:sampData>
  <dgm:styleData>
    <dgm:dataModel>
      <dgm:ptLst>
        <dgm:pt modelId="0" type="doc"/>
        <dgm:pt modelId="1"/>
        <dgm:pt modelId="11"/>
        <dgm:pt modelId="12"/>
        <dgm:pt modelId="2"/>
        <dgm:pt modelId="21"/>
        <dgm:pt modelId="22"/>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tyleData>
  <dgm:clrData>
    <dgm:dataModel>
      <dgm:ptLst>
        <dgm:pt modelId="0" type="doc"/>
        <dgm:pt modelId="1"/>
        <dgm:pt modelId="11"/>
        <dgm:pt modelId="12"/>
        <dgm:pt modelId="13"/>
        <dgm:pt modelId="2"/>
        <dgm:pt modelId="21"/>
        <dgm:pt modelId="22"/>
        <dgm:pt modelId="23"/>
      </dgm:ptLst>
      <dgm:cxnLst>
        <dgm:cxn modelId="4" srcId="0" destId="1" srcOrd="0" destOrd="0"/>
        <dgm:cxn modelId="5" srcId="0" destId="2" srcOrd="1" destOrd="0"/>
        <dgm:cxn modelId="15" srcId="1" destId="11" srcOrd="0" destOrd="0"/>
        <dgm:cxn modelId="16" srcId="1" destId="12" srcOrd="0" destOrd="0"/>
        <dgm:cxn modelId="17" srcId="1" destId="13" srcOrd="0" destOrd="0"/>
        <dgm:cxn modelId="25" srcId="2" destId="21" srcOrd="0" destOrd="0"/>
        <dgm:cxn modelId="26" srcId="2" destId="22" srcOrd="0" destOrd="0"/>
        <dgm:cxn modelId="27" srcId="2" destId="23" srcOrd="0" destOrd="0"/>
      </dgm:cxnLst>
      <dgm:bg/>
      <dgm:whole/>
    </dgm:dataModel>
  </dgm:clrData>
  <dgm:layoutNode name="outerComposite">
    <dgm:varLst>
      <dgm:chMax val="2"/>
      <dgm:animLvl val="lvl"/>
      <dgm:resizeHandles val="exact"/>
    </dgm:varLst>
    <dgm:alg type="composite">
      <dgm:param type="ar" val="1"/>
    </dgm:alg>
    <dgm:shape xmlns:r="http://schemas.openxmlformats.org/officeDocument/2006/relationships" r:blip="">
      <dgm:adjLst/>
    </dgm:shape>
    <dgm:presOf/>
    <dgm:constrLst>
      <dgm:constr type="h" for="ch" forName="parentComposite" refType="h" refFor="ch" refForName="dummyMaxCanvas" op="equ" fact="0.2"/>
      <dgm:constr type="t" for="ch" forName="parentComposite"/>
      <dgm:constr type="h" for="ch" forName="childrenComposite" refType="h" refFor="ch" refForName="dummyMaxCanvas" op="equ" fact="0.8"/>
      <dgm:constr type="t" for="ch" forName="childrenComposite" refType="h" refFor="ch" refForName="dummyMaxCanvas" fact="0.2"/>
    </dgm:constrLst>
    <dgm:ruleLst/>
    <dgm:layoutNode name="dummyMaxCanvas">
      <dgm:alg type="sp"/>
      <dgm:shape xmlns:r="http://schemas.openxmlformats.org/officeDocument/2006/relationships" r:blip="">
        <dgm:adjLst/>
      </dgm:shape>
      <dgm:presOf/>
      <dgm:constrLst/>
      <dgm:ruleLst/>
    </dgm:layoutNode>
    <dgm:layoutNode name="parentComposite">
      <dgm:alg type="composite"/>
      <dgm:shape xmlns:r="http://schemas.openxmlformats.org/officeDocument/2006/relationships" r:blip="">
        <dgm:adjLst/>
      </dgm:shape>
      <dgm:presOf/>
      <dgm:constrLst>
        <dgm:constr type="w" for="ch" forName="parent1" refType="w" fact="0.36"/>
        <dgm:constr type="ctrX" for="ch" forName="parent1" refType="w" fact="0.24"/>
        <dgm:constr type="w" for="ch" forName="parent2" refType="w" fact="0.36"/>
        <dgm:constr type="ctrX" for="ch" forName="parent2" refType="w" fact="0.76"/>
        <dgm:constr type="primFontSz" for="ch" ptType="node" op="equ"/>
      </dgm:constrLst>
      <dgm:ruleLst/>
      <dgm:layoutNode name="parent1" styleLbl="alignAccFollowNode1">
        <dgm:varLst>
          <dgm:chMax val="4"/>
        </dgm:varLst>
        <dgm:alg type="tx"/>
        <dgm:shape xmlns:r="http://schemas.openxmlformats.org/officeDocument/2006/relationships" type="roundRect" r:blip="">
          <dgm:adjLst>
            <dgm:adj idx="1" val="0.1"/>
          </dgm:adjLst>
        </dgm:shape>
        <dgm:presOf axis="ch" ptType="node" cnt="1"/>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2" styleLbl="alignAccFollowNode1">
        <dgm:varLst>
          <dgm:chMax val="4"/>
        </dgm:varLst>
        <dgm:alg type="tx"/>
        <dgm:shape xmlns:r="http://schemas.openxmlformats.org/officeDocument/2006/relationships" type="roundRect" r:blip="">
          <dgm:adjLst>
            <dgm:adj idx="1" val="0.1"/>
          </dgm:adjLst>
        </dgm:shape>
        <dgm:presOf axis="ch" ptType="node" st="2" cnt="1"/>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layoutNode name="childrenComposite">
      <dgm:alg type="composite"/>
      <dgm:shape xmlns:r="http://schemas.openxmlformats.org/officeDocument/2006/relationships" r:blip="">
        <dgm:adjLst/>
      </dgm:shape>
      <dgm:presOf/>
      <dgm:constrLst>
        <dgm:constr type="primFontSz" for="ch" ptType="node" op="equ" val="65"/>
        <dgm:constr type="w" for="ch" forName="fulcrum" refType="w" fact="0.15"/>
        <dgm:constr type="h" for="ch" forName="fulcrum" refType="w" refFor="ch" refForName="fulcrum"/>
        <dgm:constr type="b" for="ch" forName="fulcrum" refType="h"/>
        <dgm:constr type="ctrX" for="ch" forName="fulcrum" refType="w" fact="0.5"/>
        <dgm:constr type="w" for="ch" forName="balance_00" refType="w" fact="0.9"/>
        <dgm:constr type="h" for="ch" forName="balance_00" refType="h" fact="0.076"/>
        <dgm:constr type="b" for="ch" forName="balance_00" refType="h" fact="0.81"/>
        <dgm:constr type="ctrX" for="ch" forName="balance_00" refType="w" fact="0.5"/>
        <dgm:constr type="w" for="ch" forName="balance_01" refType="w"/>
        <dgm:constr type="h" for="ch" forName="balance_01" refType="h" fact="0.157"/>
        <dgm:constr type="b" for="ch" forName="balance_01" refType="h" fact="0.85"/>
        <dgm:constr type="ctrX" for="ch" forName="balance_01" refType="w" fact="0.5"/>
        <dgm:constr type="w" for="ch" forName="balance_02" refType="w"/>
        <dgm:constr type="h" for="ch" forName="balance_02" refType="h" fact="0.157"/>
        <dgm:constr type="b" for="ch" forName="balance_02" refType="h" fact="0.85"/>
        <dgm:constr type="ctrX" for="ch" forName="balance_02" refType="w" fact="0.5"/>
        <dgm:constr type="w" for="ch" forName="balance_03" refType="w"/>
        <dgm:constr type="h" for="ch" forName="balance_03" refType="h" fact="0.157"/>
        <dgm:constr type="b" for="ch" forName="balance_03" refType="h" fact="0.85"/>
        <dgm:constr type="ctrX" for="ch" forName="balance_03" refType="w" fact="0.5"/>
        <dgm:constr type="w" for="ch" forName="balance_04" refType="w"/>
        <dgm:constr type="h" for="ch" forName="balance_04" refType="h" fact="0.157"/>
        <dgm:constr type="b" for="ch" forName="balance_04" refType="h" fact="0.85"/>
        <dgm:constr type="ctrX" for="ch" forName="balance_04" refType="w" fact="0.5"/>
        <dgm:constr type="w" for="ch" forName="balance_10" refType="w"/>
        <dgm:constr type="h" for="ch" forName="balance_10" refType="h" fact="0.157"/>
        <dgm:constr type="b" for="ch" forName="balance_10" refType="h" fact="0.85"/>
        <dgm:constr type="ctrX" for="ch" forName="balance_10" refType="w" fact="0.5"/>
        <dgm:constr type="w" for="ch" forName="balance_11" refType="w" fact="0.9"/>
        <dgm:constr type="h" for="ch" forName="balance_11" refType="h" fact="0.076"/>
        <dgm:constr type="b" for="ch" forName="balance_11" refType="h" fact="0.81"/>
        <dgm:constr type="ctrX" for="ch" forName="balance_11" refType="w" fact="0.5"/>
        <dgm:constr type="w" for="ch" forName="balance_12" refType="w"/>
        <dgm:constr type="h" for="ch" forName="balance_12" refType="h" fact="0.157"/>
        <dgm:constr type="b" for="ch" forName="balance_12" refType="h" fact="0.85"/>
        <dgm:constr type="ctrX" for="ch" forName="balance_12" refType="w" fact="0.5"/>
        <dgm:constr type="w" for="ch" forName="balance_13" refType="w"/>
        <dgm:constr type="h" for="ch" forName="balance_13" refType="h" fact="0.157"/>
        <dgm:constr type="b" for="ch" forName="balance_13" refType="h" fact="0.85"/>
        <dgm:constr type="ctrX" for="ch" forName="balance_13" refType="w" fact="0.5"/>
        <dgm:constr type="w" for="ch" forName="balance_14" refType="w"/>
        <dgm:constr type="h" for="ch" forName="balance_14" refType="h" fact="0.157"/>
        <dgm:constr type="b" for="ch" forName="balance_14" refType="h" fact="0.85"/>
        <dgm:constr type="ctrX" for="ch" forName="balance_14" refType="w" fact="0.5"/>
        <dgm:constr type="w" for="ch" forName="balance_20" refType="w"/>
        <dgm:constr type="h" for="ch" forName="balance_20" refType="h" fact="0.157"/>
        <dgm:constr type="b" for="ch" forName="balance_20" refType="h" fact="0.85"/>
        <dgm:constr type="ctrX" for="ch" forName="balance_20" refType="w" fact="0.5"/>
        <dgm:constr type="w" for="ch" forName="balance_21" refType="w"/>
        <dgm:constr type="h" for="ch" forName="balance_21" refType="h" fact="0.157"/>
        <dgm:constr type="b" for="ch" forName="balance_21" refType="h" fact="0.85"/>
        <dgm:constr type="ctrX" for="ch" forName="balance_21" refType="w" fact="0.5"/>
        <dgm:constr type="w" for="ch" forName="balance_22" refType="w" fact="0.9"/>
        <dgm:constr type="h" for="ch" forName="balance_22" refType="h" fact="0.076"/>
        <dgm:constr type="b" for="ch" forName="balance_22" refType="h" fact="0.81"/>
        <dgm:constr type="ctrX" for="ch" forName="balance_22" refType="w" fact="0.5"/>
        <dgm:constr type="w" for="ch" forName="balance_23" refType="w"/>
        <dgm:constr type="h" for="ch" forName="balance_23" refType="h" fact="0.157"/>
        <dgm:constr type="b" for="ch" forName="balance_23" refType="h" fact="0.85"/>
        <dgm:constr type="ctrX" for="ch" forName="balance_23" refType="w" fact="0.5"/>
        <dgm:constr type="w" for="ch" forName="balance_24" refType="w"/>
        <dgm:constr type="h" for="ch" forName="balance_24" refType="h" fact="0.157"/>
        <dgm:constr type="b" for="ch" forName="balance_24" refType="h" fact="0.85"/>
        <dgm:constr type="ctrX" for="ch" forName="balance_24" refType="w" fact="0.5"/>
        <dgm:constr type="w" for="ch" forName="balance_30" refType="w"/>
        <dgm:constr type="h" for="ch" forName="balance_30" refType="h" fact="0.157"/>
        <dgm:constr type="b" for="ch" forName="balance_30" refType="h" fact="0.85"/>
        <dgm:constr type="ctrX" for="ch" forName="balance_30" refType="w" fact="0.5"/>
        <dgm:constr type="w" for="ch" forName="balance_31" refType="w"/>
        <dgm:constr type="h" for="ch" forName="balance_31" refType="h" fact="0.157"/>
        <dgm:constr type="b" for="ch" forName="balance_31" refType="h" fact="0.85"/>
        <dgm:constr type="ctrX" for="ch" forName="balance_31" refType="w" fact="0.5"/>
        <dgm:constr type="w" for="ch" forName="balance_32" refType="w"/>
        <dgm:constr type="h" for="ch" forName="balance_32" refType="h" fact="0.157"/>
        <dgm:constr type="b" for="ch" forName="balance_32" refType="h" fact="0.85"/>
        <dgm:constr type="ctrX" for="ch" forName="balance_32" refType="w" fact="0.5"/>
        <dgm:constr type="w" for="ch" forName="balance_33" refType="w" fact="0.9"/>
        <dgm:constr type="h" for="ch" forName="balance_33" refType="h" fact="0.076"/>
        <dgm:constr type="b" for="ch" forName="balance_33" refType="h" fact="0.81"/>
        <dgm:constr type="ctrX" for="ch" forName="balance_33" refType="w" fact="0.5"/>
        <dgm:constr type="w" for="ch" forName="balance_34" refType="w"/>
        <dgm:constr type="h" for="ch" forName="balance_34" refType="h" fact="0.157"/>
        <dgm:constr type="b" for="ch" forName="balance_34" refType="h" fact="0.85"/>
        <dgm:constr type="ctrX" for="ch" forName="balance_34" refType="w" fact="0.5"/>
        <dgm:constr type="w" for="ch" forName="balance_40" refType="w"/>
        <dgm:constr type="h" for="ch" forName="balance_40" refType="h" fact="0.157"/>
        <dgm:constr type="b" for="ch" forName="balance_40" refType="h" fact="0.85"/>
        <dgm:constr type="ctrX" for="ch" forName="balance_40" refType="w" fact="0.5"/>
        <dgm:constr type="w" for="ch" forName="balance_41" refType="w"/>
        <dgm:constr type="h" for="ch" forName="balance_41" refType="h" fact="0.157"/>
        <dgm:constr type="b" for="ch" forName="balance_41" refType="h" fact="0.85"/>
        <dgm:constr type="ctrX" for="ch" forName="balance_41" refType="w" fact="0.5"/>
        <dgm:constr type="w" for="ch" forName="balance_42" refType="w"/>
        <dgm:constr type="h" for="ch" forName="balance_42" refType="h" fact="0.157"/>
        <dgm:constr type="b" for="ch" forName="balance_42" refType="h" fact="0.85"/>
        <dgm:constr type="ctrX" for="ch" forName="balance_42" refType="w" fact="0.5"/>
        <dgm:constr type="w" for="ch" forName="balance_43" refType="w"/>
        <dgm:constr type="h" for="ch" forName="balance_43" refType="h" fact="0.157"/>
        <dgm:constr type="b" for="ch" forName="balance_43" refType="h" fact="0.85"/>
        <dgm:constr type="ctrX" for="ch" forName="balance_43" refType="w" fact="0.5"/>
        <dgm:constr type="w" for="ch" forName="balance_44" refType="w" fact="0.9"/>
        <dgm:constr type="h" for="ch" forName="balance_44" refType="h" fact="0.076"/>
        <dgm:constr type="b" for="ch" forName="balance_44" refType="h" fact="0.81"/>
        <dgm:constr type="ctrX" for="ch" forName="balance_44" refType="w" fact="0.5"/>
        <dgm:constr type="w" for="ch" forName="right_01_1" refType="w" fact="0.4"/>
        <dgm:constr type="h" for="ch" forName="right_01_1" refType="h" fact="0.7"/>
        <dgm:constr type="b" for="ch" forName="right_01_1" refType="h" fact="0.76"/>
        <dgm:constr type="ctrX" for="ch" forName="right_01_1" refType="w" fact="0.78"/>
        <dgm:constr type="w" for="ch" forName="left_10_1" refType="w" fact="0.4"/>
        <dgm:constr type="h" for="ch" forName="left_10_1" refType="h" fact="0.7"/>
        <dgm:constr type="b" for="ch" forName="left_10_1" refType="h" fact="0.76"/>
        <dgm:constr type="ctrX" for="ch" forName="left_10_1" refType="w" fact="0.22"/>
        <dgm:constr type="w" for="ch" forName="right_11_1" refType="w" fact="0.36"/>
        <dgm:constr type="h" for="ch" forName="right_11_1" refType="h" fact="0.67"/>
        <dgm:constr type="b" for="ch" forName="right_11_1" refType="h" fact="0.725"/>
        <dgm:constr type="ctrX" for="ch" forName="right_11_1" refType="w" fact="0.76"/>
        <dgm:constr type="w" for="ch" forName="left_11_1" refType="w" fact="0.36"/>
        <dgm:constr type="h" for="ch" forName="left_11_1" refType="h" fact="0.67"/>
        <dgm:constr type="b" for="ch" forName="left_11_1" refType="h" fact="0.725"/>
        <dgm:constr type="ctrX" for="ch" forName="left_11_1" refType="w" fact="0.24"/>
        <dgm:constr type="w" for="ch" forName="right_02_1" refType="w" fact="0.388"/>
        <dgm:constr type="h" for="ch" forName="right_02_1" refType="h" fact="0.36"/>
        <dgm:constr type="b" for="ch" forName="right_02_1" refType="h" fact="0.76"/>
        <dgm:constr type="ctrX" for="ch" forName="right_02_1" refType="w" fact="0.77"/>
        <dgm:constr type="w" for="ch" forName="right_02_2" refType="w" fact="0.388"/>
        <dgm:constr type="h" for="ch" forName="right_02_2" refType="h" fact="0.36"/>
        <dgm:constr type="b" for="ch" forName="right_02_2" refType="h" fact="0.42"/>
        <dgm:constr type="ctrX" for="ch" forName="right_02_2" refType="w" fact="0.79"/>
        <dgm:constr type="w" for="ch" forName="left_20_1" refType="w" fact="0.388"/>
        <dgm:constr type="h" for="ch" forName="left_20_1" refType="h" fact="0.36"/>
        <dgm:constr type="b" for="ch" forName="left_20_1" refType="h" fact="0.76"/>
        <dgm:constr type="ctrX" for="ch" forName="left_20_1" refType="w" fact="0.23"/>
        <dgm:constr type="w" for="ch" forName="left_20_2" refType="w" fact="0.388"/>
        <dgm:constr type="h" for="ch" forName="left_20_2" refType="h" fact="0.36"/>
        <dgm:constr type="b" for="ch" forName="left_20_2" refType="h" fact="0.42"/>
        <dgm:constr type="ctrX" for="ch" forName="left_20_2" refType="w" fact="0.21"/>
        <dgm:constr type="w" for="ch" forName="right_12_1" refType="w" fact="0.388"/>
        <dgm:constr type="h" for="ch" forName="right_12_1" refType="h" fact="0.36"/>
        <dgm:constr type="b" for="ch" forName="right_12_1" refType="h" fact="0.76"/>
        <dgm:constr type="ctrX" for="ch" forName="right_12_1" refType="w" fact="0.77"/>
        <dgm:constr type="w" for="ch" forName="right_12_2" refType="w" fact="0.388"/>
        <dgm:constr type="h" for="ch" forName="right_12_2" refType="h" fact="0.36"/>
        <dgm:constr type="b" for="ch" forName="right_12_2" refType="h" fact="0.42"/>
        <dgm:constr type="ctrX" for="ch" forName="right_12_2" refType="w" fact="0.79"/>
        <dgm:constr type="w" for="ch" forName="left_12_1" refType="w" fact="0.388"/>
        <dgm:constr type="h" for="ch" forName="left_12_1" refType="h" fact="0.36"/>
        <dgm:constr type="b" for="ch" forName="left_12_1" refType="h" fact="0.715"/>
        <dgm:constr type="ctrX" for="ch" forName="left_12_1" refType="w" fact="0.255"/>
        <dgm:constr type="w" for="ch" forName="right_22_1" refType="w" fact="0.36"/>
        <dgm:constr type="h" for="ch" forName="right_22_1" refType="h" fact="0.32"/>
        <dgm:constr type="b" for="ch" forName="right_22_1" refType="h" fact="0.725"/>
        <dgm:constr type="ctrX" for="ch" forName="right_22_1" refType="w" fact="0.76"/>
        <dgm:constr type="w" for="ch" forName="right_22_2" refType="w" fact="0.36"/>
        <dgm:constr type="h" for="ch" forName="right_22_2" refType="h" fact="0.32"/>
        <dgm:constr type="b" for="ch" forName="right_22_2" refType="h" fact="0.39"/>
        <dgm:constr type="ctrX" for="ch" forName="right_22_2" refType="w" fact="0.76"/>
        <dgm:constr type="w" for="ch" forName="left_22_1" refType="w" fact="0.36"/>
        <dgm:constr type="h" for="ch" forName="left_22_1" refType="h" fact="0.32"/>
        <dgm:constr type="b" for="ch" forName="left_22_1" refType="h" fact="0.725"/>
        <dgm:constr type="ctrX" for="ch" forName="left_22_1" refType="w" fact="0.24"/>
        <dgm:constr type="w" for="ch" forName="left_22_2" refType="w" fact="0.36"/>
        <dgm:constr type="h" for="ch" forName="left_22_2" refType="h" fact="0.32"/>
        <dgm:constr type="b" for="ch" forName="left_22_2" refType="h" fact="0.39"/>
        <dgm:constr type="ctrX" for="ch" forName="left_22_2" refType="w" fact="0.24"/>
        <dgm:constr type="w" for="ch" forName="left_21_1" refType="w" fact="0.388"/>
        <dgm:constr type="h" for="ch" forName="left_21_1" refType="h" fact="0.36"/>
        <dgm:constr type="b" for="ch" forName="left_21_1" refType="h" fact="0.76"/>
        <dgm:constr type="ctrX" for="ch" forName="left_21_1" refType="w" fact="0.23"/>
        <dgm:constr type="w" for="ch" forName="left_21_2" refType="w" fact="0.388"/>
        <dgm:constr type="h" for="ch" forName="left_21_2" refType="h" fact="0.36"/>
        <dgm:constr type="b" for="ch" forName="left_21_2" refType="h" fact="0.42"/>
        <dgm:constr type="ctrX" for="ch" forName="left_21_2" refType="w" fact="0.21"/>
        <dgm:constr type="w" for="ch" forName="right_21_1" refType="w" fact="0.388"/>
        <dgm:constr type="h" for="ch" forName="right_21_1" refType="h" fact="0.36"/>
        <dgm:constr type="b" for="ch" forName="right_21_1" refType="h" fact="0.715"/>
        <dgm:constr type="ctrX" for="ch" forName="right_21_1" refType="w" fact="0.745"/>
        <dgm:constr type="w" for="ch" forName="right_03_1" refType="w" fact="0.37"/>
        <dgm:constr type="h" for="ch" forName="right_03_1" refType="h" fact="0.24"/>
        <dgm:constr type="b" for="ch" forName="right_03_1" refType="h" fact="0.76"/>
        <dgm:constr type="ctrX" for="ch" forName="right_03_1" refType="w" fact="0.77"/>
        <dgm:constr type="w" for="ch" forName="right_03_2" refType="w" fact="0.37"/>
        <dgm:constr type="h" for="ch" forName="right_03_2" refType="h" fact="0.24"/>
        <dgm:constr type="b" for="ch" forName="right_03_2" refType="h" fact="0.535"/>
        <dgm:constr type="ctrX" for="ch" forName="right_03_2" refType="w" fact="0.783"/>
        <dgm:constr type="w" for="ch" forName="right_03_3" refType="w" fact="0.37"/>
        <dgm:constr type="h" for="ch" forName="right_03_3" refType="h" fact="0.24"/>
        <dgm:constr type="b" for="ch" forName="right_03_3" refType="h" fact="0.315"/>
        <dgm:constr type="ctrX" for="ch" forName="right_03_3" refType="w" fact="0.796"/>
        <dgm:constr type="w" for="ch" forName="left_30_1" refType="w" fact="0.37"/>
        <dgm:constr type="h" for="ch" forName="left_30_1" refType="h" fact="0.24"/>
        <dgm:constr type="b" for="ch" forName="left_30_1" refType="h" fact="0.76"/>
        <dgm:constr type="ctrX" for="ch" forName="left_30_1" refType="w" fact="0.23"/>
        <dgm:constr type="w" for="ch" forName="left_30_2" refType="w" fact="0.37"/>
        <dgm:constr type="h" for="ch" forName="left_30_2" refType="h" fact="0.24"/>
        <dgm:constr type="b" for="ch" forName="left_30_2" refType="h" fact="0.535"/>
        <dgm:constr type="ctrX" for="ch" forName="left_30_2" refType="w" fact="0.217"/>
        <dgm:constr type="w" for="ch" forName="left_30_3" refType="w" fact="0.37"/>
        <dgm:constr type="h" for="ch" forName="left_30_3" refType="h" fact="0.24"/>
        <dgm:constr type="b" for="ch" forName="left_30_3" refType="h" fact="0.315"/>
        <dgm:constr type="ctrX" for="ch" forName="left_30_3" refType="w" fact="0.204"/>
        <dgm:constr type="w" for="ch" forName="right_13_1" refType="w" fact="0.37"/>
        <dgm:constr type="h" for="ch" forName="right_13_1" refType="h" fact="0.24"/>
        <dgm:constr type="b" for="ch" forName="right_13_1" refType="h" fact="0.76"/>
        <dgm:constr type="ctrX" for="ch" forName="right_13_1" refType="w" fact="0.77"/>
        <dgm:constr type="w" for="ch" forName="right_13_2" refType="w" fact="0.37"/>
        <dgm:constr type="h" for="ch" forName="right_13_2" refType="h" fact="0.24"/>
        <dgm:constr type="b" for="ch" forName="right_13_2" refType="h" fact="0.535"/>
        <dgm:constr type="ctrX" for="ch" forName="right_13_2" refType="w" fact="0.783"/>
        <dgm:constr type="w" for="ch" forName="right_13_3" refType="w" fact="0.37"/>
        <dgm:constr type="h" for="ch" forName="right_13_3" refType="h" fact="0.24"/>
        <dgm:constr type="b" for="ch" forName="right_13_3" refType="h" fact="0.315"/>
        <dgm:constr type="ctrX" for="ch" forName="right_13_3" refType="w" fact="0.796"/>
        <dgm:constr type="w" for="ch" forName="left_13_1" refType="w" fact="0.37"/>
        <dgm:constr type="h" for="ch" forName="left_13_1" refType="h" fact="0.24"/>
        <dgm:constr type="b" for="ch" forName="left_13_1" refType="h" fact="0.715"/>
        <dgm:constr type="ctrX" for="ch" forName="left_13_1" refType="w" fact="0.255"/>
        <dgm:constr type="w" for="ch" forName="left_31_1" refType="w" fact="0.37"/>
        <dgm:constr type="h" for="ch" forName="left_31_1" refType="h" fact="0.24"/>
        <dgm:constr type="b" for="ch" forName="left_31_1" refType="h" fact="0.76"/>
        <dgm:constr type="ctrX" for="ch" forName="left_31_1" refType="w" fact="0.23"/>
        <dgm:constr type="w" for="ch" forName="left_31_2" refType="w" fact="0.37"/>
        <dgm:constr type="h" for="ch" forName="left_31_2" refType="h" fact="0.24"/>
        <dgm:constr type="b" for="ch" forName="left_31_2" refType="h" fact="0.535"/>
        <dgm:constr type="ctrX" for="ch" forName="left_31_2" refType="w" fact="0.217"/>
        <dgm:constr type="w" for="ch" forName="left_31_3" refType="w" fact="0.37"/>
        <dgm:constr type="h" for="ch" forName="left_31_3" refType="h" fact="0.24"/>
        <dgm:constr type="b" for="ch" forName="left_31_3" refType="h" fact="0.315"/>
        <dgm:constr type="ctrX" for="ch" forName="left_31_3" refType="w" fact="0.204"/>
        <dgm:constr type="w" for="ch" forName="right_31_1" refType="w" fact="0.37"/>
        <dgm:constr type="h" for="ch" forName="right_31_1" refType="h" fact="0.24"/>
        <dgm:constr type="b" for="ch" forName="right_31_1" refType="h" fact="0.715"/>
        <dgm:constr type="ctrX" for="ch" forName="right_31_1" refType="w" fact="0.745"/>
        <dgm:constr type="w" for="ch" forName="right_23_1" refType="w" fact="0.37"/>
        <dgm:constr type="h" for="ch" forName="right_23_1" refType="h" fact="0.24"/>
        <dgm:constr type="b" for="ch" forName="right_23_1" refType="h" fact="0.76"/>
        <dgm:constr type="ctrX" for="ch" forName="right_23_1" refType="w" fact="0.77"/>
        <dgm:constr type="w" for="ch" forName="right_23_2" refType="w" fact="0.37"/>
        <dgm:constr type="h" for="ch" forName="right_23_2" refType="h" fact="0.24"/>
        <dgm:constr type="b" for="ch" forName="right_23_2" refType="h" fact="0.535"/>
        <dgm:constr type="ctrX" for="ch" forName="right_23_2" refType="w" fact="0.783"/>
        <dgm:constr type="w" for="ch" forName="right_23_3" refType="w" fact="0.37"/>
        <dgm:constr type="h" for="ch" forName="right_23_3" refType="h" fact="0.24"/>
        <dgm:constr type="b" for="ch" forName="right_23_3" refType="h" fact="0.315"/>
        <dgm:constr type="ctrX" for="ch" forName="right_23_3" refType="w" fact="0.796"/>
        <dgm:constr type="w" for="ch" forName="left_23_1" refType="w" fact="0.37"/>
        <dgm:constr type="h" for="ch" forName="left_23_1" refType="h" fact="0.24"/>
        <dgm:constr type="b" for="ch" forName="left_23_1" refType="h" fact="0.715"/>
        <dgm:constr type="ctrX" for="ch" forName="left_23_1" refType="w" fact="0.255"/>
        <dgm:constr type="w" for="ch" forName="left_23_2" refType="w" fact="0.37"/>
        <dgm:constr type="h" for="ch" forName="left_23_2" refType="h" fact="0.24"/>
        <dgm:constr type="b" for="ch" forName="left_23_2" refType="h" fact="0.49"/>
        <dgm:constr type="ctrX" for="ch" forName="left_23_2" refType="w" fact="0.268"/>
        <dgm:constr type="w" for="ch" forName="left_32_1" refType="w" fact="0.37"/>
        <dgm:constr type="h" for="ch" forName="left_32_1" refType="h" fact="0.24"/>
        <dgm:constr type="b" for="ch" forName="left_32_1" refType="h" fact="0.76"/>
        <dgm:constr type="ctrX" for="ch" forName="left_32_1" refType="w" fact="0.23"/>
        <dgm:constr type="w" for="ch" forName="left_32_2" refType="w" fact="0.37"/>
        <dgm:constr type="h" for="ch" forName="left_32_2" refType="h" fact="0.24"/>
        <dgm:constr type="b" for="ch" forName="left_32_2" refType="h" fact="0.535"/>
        <dgm:constr type="ctrX" for="ch" forName="left_32_2" refType="w" fact="0.217"/>
        <dgm:constr type="w" for="ch" forName="left_32_3" refType="w" fact="0.37"/>
        <dgm:constr type="h" for="ch" forName="left_32_3" refType="h" fact="0.24"/>
        <dgm:constr type="b" for="ch" forName="left_32_3" refType="h" fact="0.315"/>
        <dgm:constr type="ctrX" for="ch" forName="left_32_3" refType="w" fact="0.204"/>
        <dgm:constr type="w" for="ch" forName="right_32_1" refType="w" fact="0.37"/>
        <dgm:constr type="h" for="ch" forName="right_32_1" refType="h" fact="0.24"/>
        <dgm:constr type="b" for="ch" forName="right_32_1" refType="h" fact="0.715"/>
        <dgm:constr type="ctrX" for="ch" forName="right_32_1" refType="w" fact="0.745"/>
        <dgm:constr type="w" for="ch" forName="right_32_2" refType="w" fact="0.37"/>
        <dgm:constr type="h" for="ch" forName="right_32_2" refType="h" fact="0.24"/>
        <dgm:constr type="b" for="ch" forName="right_32_2" refType="h" fact="0.49"/>
        <dgm:constr type="ctrX" for="ch" forName="right_32_2" refType="w" fact="0.732"/>
        <dgm:constr type="w" for="ch" forName="right_33_1" refType="w" fact="0.36"/>
        <dgm:constr type="h" for="ch" forName="right_33_1" refType="h" fact="0.21"/>
        <dgm:constr type="b" for="ch" forName="right_33_1" refType="h" fact="0.725"/>
        <dgm:constr type="ctrX" for="ch" forName="right_33_1" refType="w" fact="0.76"/>
        <dgm:constr type="w" for="ch" forName="right_33_2" refType="w" fact="0.36"/>
        <dgm:constr type="h" for="ch" forName="right_33_2" refType="h" fact="0.21"/>
        <dgm:constr type="b" for="ch" forName="right_33_2" refType="h" fact="0.5"/>
        <dgm:constr type="ctrX" for="ch" forName="right_33_2" refType="w" fact="0.76"/>
        <dgm:constr type="w" for="ch" forName="right_33_3" refType="w" fact="0.36"/>
        <dgm:constr type="h" for="ch" forName="right_33_3" refType="h" fact="0.21"/>
        <dgm:constr type="b" for="ch" forName="right_33_3" refType="h" fact="0.275"/>
        <dgm:constr type="ctrX" for="ch" forName="right_33_3" refType="w" fact="0.76"/>
        <dgm:constr type="w" for="ch" forName="left_33_1" refType="w" fact="0.36"/>
        <dgm:constr type="h" for="ch" forName="left_33_1" refType="h" fact="0.21"/>
        <dgm:constr type="b" for="ch" forName="left_33_1" refType="h" fact="0.725"/>
        <dgm:constr type="ctrX" for="ch" forName="left_33_1" refType="w" fact="0.24"/>
        <dgm:constr type="w" for="ch" forName="left_33_2" refType="w" fact="0.36"/>
        <dgm:constr type="h" for="ch" forName="left_33_2" refType="h" fact="0.21"/>
        <dgm:constr type="b" for="ch" forName="left_33_2" refType="h" fact="0.5"/>
        <dgm:constr type="ctrX" for="ch" forName="left_33_2" refType="w" fact="0.24"/>
        <dgm:constr type="w" for="ch" forName="left_33_3" refType="w" fact="0.36"/>
        <dgm:constr type="h" for="ch" forName="left_33_3" refType="h" fact="0.21"/>
        <dgm:constr type="b" for="ch" forName="left_33_3" refType="h" fact="0.275"/>
        <dgm:constr type="ctrX" for="ch" forName="left_33_3" refType="w" fact="0.24"/>
        <dgm:constr type="w" for="ch" forName="right_04_1" refType="w" fact="0.365"/>
        <dgm:constr type="h" for="ch" forName="right_04_1" refType="h" fact="0.185"/>
        <dgm:constr type="b" for="ch" forName="right_04_1" refType="h" fact="0.76"/>
        <dgm:constr type="ctrX" for="ch" forName="right_04_1" refType="w" fact="0.77"/>
        <dgm:constr type="w" for="ch" forName="right_04_2" refType="w" fact="0.365"/>
        <dgm:constr type="h" for="ch" forName="right_04_2" refType="h" fact="0.185"/>
        <dgm:constr type="b" for="ch" forName="right_04_2" refType="h" fact="0.595"/>
        <dgm:constr type="ctrX" for="ch" forName="right_04_2" refType="w" fact="0.78"/>
        <dgm:constr type="w" for="ch" forName="right_04_3" refType="w" fact="0.365"/>
        <dgm:constr type="h" for="ch" forName="right_04_3" refType="h" fact="0.185"/>
        <dgm:constr type="b" for="ch" forName="right_04_3" refType="h" fact="0.43"/>
        <dgm:constr type="ctrX" for="ch" forName="right_04_3" refType="w" fact="0.79"/>
        <dgm:constr type="w" for="ch" forName="right_04_4" refType="w" fact="0.365"/>
        <dgm:constr type="h" for="ch" forName="right_04_4" refType="h" fact="0.185"/>
        <dgm:constr type="b" for="ch" forName="right_04_4" refType="h" fact="0.265"/>
        <dgm:constr type="ctrX" for="ch" forName="right_04_4" refType="w" fact="0.8"/>
        <dgm:constr type="w" for="ch" forName="left_40_1" refType="w" fact="0.365"/>
        <dgm:constr type="h" for="ch" forName="left_40_1" refType="h" fact="0.185"/>
        <dgm:constr type="b" for="ch" forName="left_40_1" refType="h" fact="0.76"/>
        <dgm:constr type="ctrX" for="ch" forName="left_40_1" refType="w" fact="0.23"/>
        <dgm:constr type="w" for="ch" forName="left_40_2" refType="w" fact="0.365"/>
        <dgm:constr type="h" for="ch" forName="left_40_2" refType="h" fact="0.185"/>
        <dgm:constr type="b" for="ch" forName="left_40_2" refType="h" fact="0.595"/>
        <dgm:constr type="ctrX" for="ch" forName="left_40_2" refType="w" fact="0.22"/>
        <dgm:constr type="w" for="ch" forName="left_40_3" refType="w" fact="0.365"/>
        <dgm:constr type="h" for="ch" forName="left_40_3" refType="h" fact="0.185"/>
        <dgm:constr type="b" for="ch" forName="left_40_3" refType="h" fact="0.43"/>
        <dgm:constr type="ctrX" for="ch" forName="left_40_3" refType="w" fact="0.21"/>
        <dgm:constr type="w" for="ch" forName="left_40_4" refType="w" fact="0.365"/>
        <dgm:constr type="h" for="ch" forName="left_40_4" refType="h" fact="0.185"/>
        <dgm:constr type="b" for="ch" forName="left_40_4" refType="h" fact="0.265"/>
        <dgm:constr type="ctrX" for="ch" forName="left_40_4" refType="w" fact="0.2"/>
        <dgm:constr type="w" for="ch" forName="right_14_1" refType="w" fact="0.365"/>
        <dgm:constr type="h" for="ch" forName="right_14_1" refType="h" fact="0.185"/>
        <dgm:constr type="b" for="ch" forName="right_14_1" refType="h" fact="0.76"/>
        <dgm:constr type="ctrX" for="ch" forName="right_14_1" refType="w" fact="0.77"/>
        <dgm:constr type="w" for="ch" forName="right_14_2" refType="w" fact="0.365"/>
        <dgm:constr type="h" for="ch" forName="right_14_2" refType="h" fact="0.185"/>
        <dgm:constr type="b" for="ch" forName="right_14_2" refType="h" fact="0.595"/>
        <dgm:constr type="ctrX" for="ch" forName="right_14_2" refType="w" fact="0.78"/>
        <dgm:constr type="w" for="ch" forName="right_14_3" refType="w" fact="0.365"/>
        <dgm:constr type="h" for="ch" forName="right_14_3" refType="h" fact="0.185"/>
        <dgm:constr type="b" for="ch" forName="right_14_3" refType="h" fact="0.43"/>
        <dgm:constr type="ctrX" for="ch" forName="right_14_3" refType="w" fact="0.79"/>
        <dgm:constr type="w" for="ch" forName="right_14_4" refType="w" fact="0.365"/>
        <dgm:constr type="h" for="ch" forName="right_14_4" refType="h" fact="0.185"/>
        <dgm:constr type="b" for="ch" forName="right_14_4" refType="h" fact="0.265"/>
        <dgm:constr type="ctrX" for="ch" forName="right_14_4" refType="w" fact="0.8"/>
        <dgm:constr type="w" for="ch" forName="left_14_1" refType="w" fact="0.365"/>
        <dgm:constr type="h" for="ch" forName="left_14_1" refType="h" fact="0.185"/>
        <dgm:constr type="b" for="ch" forName="left_14_1" refType="h" fact="0.715"/>
        <dgm:constr type="ctrX" for="ch" forName="left_14_1" refType="w" fact="0.25"/>
        <dgm:constr type="w" for="ch" forName="left_41_1" refType="w" fact="0.365"/>
        <dgm:constr type="h" for="ch" forName="left_41_1" refType="h" fact="0.185"/>
        <dgm:constr type="b" for="ch" forName="left_41_1" refType="h" fact="0.76"/>
        <dgm:constr type="ctrX" for="ch" forName="left_41_1" refType="w" fact="0.23"/>
        <dgm:constr type="w" for="ch" forName="left_41_2" refType="w" fact="0.365"/>
        <dgm:constr type="h" for="ch" forName="left_41_2" refType="h" fact="0.185"/>
        <dgm:constr type="b" for="ch" forName="left_41_2" refType="h" fact="0.595"/>
        <dgm:constr type="ctrX" for="ch" forName="left_41_2" refType="w" fact="0.22"/>
        <dgm:constr type="w" for="ch" forName="left_41_3" refType="w" fact="0.365"/>
        <dgm:constr type="h" for="ch" forName="left_41_3" refType="h" fact="0.185"/>
        <dgm:constr type="b" for="ch" forName="left_41_3" refType="h" fact="0.43"/>
        <dgm:constr type="ctrX" for="ch" forName="left_41_3" refType="w" fact="0.21"/>
        <dgm:constr type="w" for="ch" forName="left_41_4" refType="w" fact="0.365"/>
        <dgm:constr type="h" for="ch" forName="left_41_4" refType="h" fact="0.185"/>
        <dgm:constr type="b" for="ch" forName="left_41_4" refType="h" fact="0.265"/>
        <dgm:constr type="ctrX" for="ch" forName="left_41_4" refType="w" fact="0.2"/>
        <dgm:constr type="w" for="ch" forName="right_41_1" refType="w" fact="0.365"/>
        <dgm:constr type="h" for="ch" forName="right_41_1" refType="h" fact="0.185"/>
        <dgm:constr type="b" for="ch" forName="right_41_1" refType="h" fact="0.715"/>
        <dgm:constr type="ctrX" for="ch" forName="right_41_1" refType="w" fact="0.75"/>
        <dgm:constr type="w" for="ch" forName="right_24_1" refType="w" fact="0.365"/>
        <dgm:constr type="h" for="ch" forName="right_24_1" refType="h" fact="0.185"/>
        <dgm:constr type="b" for="ch" forName="right_24_1" refType="h" fact="0.76"/>
        <dgm:constr type="ctrX" for="ch" forName="right_24_1" refType="w" fact="0.77"/>
        <dgm:constr type="w" for="ch" forName="right_24_2" refType="w" fact="0.365"/>
        <dgm:constr type="h" for="ch" forName="right_24_2" refType="h" fact="0.185"/>
        <dgm:constr type="b" for="ch" forName="right_24_2" refType="h" fact="0.595"/>
        <dgm:constr type="ctrX" for="ch" forName="right_24_2" refType="w" fact="0.78"/>
        <dgm:constr type="w" for="ch" forName="right_24_3" refType="w" fact="0.365"/>
        <dgm:constr type="h" for="ch" forName="right_24_3" refType="h" fact="0.185"/>
        <dgm:constr type="b" for="ch" forName="right_24_3" refType="h" fact="0.43"/>
        <dgm:constr type="ctrX" for="ch" forName="right_24_3" refType="w" fact="0.79"/>
        <dgm:constr type="w" for="ch" forName="right_24_4" refType="w" fact="0.365"/>
        <dgm:constr type="h" for="ch" forName="right_24_4" refType="h" fact="0.185"/>
        <dgm:constr type="b" for="ch" forName="right_24_4" refType="h" fact="0.265"/>
        <dgm:constr type="ctrX" for="ch" forName="right_24_4" refType="w" fact="0.8"/>
        <dgm:constr type="w" for="ch" forName="left_24_1" refType="w" fact="0.365"/>
        <dgm:constr type="h" for="ch" forName="left_24_1" refType="h" fact="0.185"/>
        <dgm:constr type="b" for="ch" forName="left_24_1" refType="h" fact="0.715"/>
        <dgm:constr type="ctrX" for="ch" forName="left_24_1" refType="w" fact="0.25"/>
        <dgm:constr type="w" for="ch" forName="left_24_2" refType="w" fact="0.365"/>
        <dgm:constr type="h" for="ch" forName="left_24_2" refType="h" fact="0.185"/>
        <dgm:constr type="b" for="ch" forName="left_24_2" refType="h" fact="0.55"/>
        <dgm:constr type="ctrX" for="ch" forName="left_24_2" refType="w" fact="0.26"/>
        <dgm:constr type="w" for="ch" forName="left_42_1" refType="w" fact="0.365"/>
        <dgm:constr type="h" for="ch" forName="left_42_1" refType="h" fact="0.185"/>
        <dgm:constr type="b" for="ch" forName="left_42_1" refType="h" fact="0.76"/>
        <dgm:constr type="ctrX" for="ch" forName="left_42_1" refType="w" fact="0.23"/>
        <dgm:constr type="w" for="ch" forName="left_42_2" refType="w" fact="0.365"/>
        <dgm:constr type="h" for="ch" forName="left_42_2" refType="h" fact="0.185"/>
        <dgm:constr type="b" for="ch" forName="left_42_2" refType="h" fact="0.595"/>
        <dgm:constr type="ctrX" for="ch" forName="left_42_2" refType="w" fact="0.22"/>
        <dgm:constr type="w" for="ch" forName="left_42_3" refType="w" fact="0.365"/>
        <dgm:constr type="h" for="ch" forName="left_42_3" refType="h" fact="0.185"/>
        <dgm:constr type="b" for="ch" forName="left_42_3" refType="h" fact="0.43"/>
        <dgm:constr type="ctrX" for="ch" forName="left_42_3" refType="w" fact="0.21"/>
        <dgm:constr type="w" for="ch" forName="left_42_4" refType="w" fact="0.365"/>
        <dgm:constr type="h" for="ch" forName="left_42_4" refType="h" fact="0.185"/>
        <dgm:constr type="b" for="ch" forName="left_42_4" refType="h" fact="0.265"/>
        <dgm:constr type="ctrX" for="ch" forName="left_42_4" refType="w" fact="0.2"/>
        <dgm:constr type="w" for="ch" forName="right_42_1" refType="w" fact="0.365"/>
        <dgm:constr type="h" for="ch" forName="right_42_1" refType="h" fact="0.185"/>
        <dgm:constr type="b" for="ch" forName="right_42_1" refType="h" fact="0.715"/>
        <dgm:constr type="ctrX" for="ch" forName="right_42_1" refType="w" fact="0.75"/>
        <dgm:constr type="w" for="ch" forName="right_42_2" refType="w" fact="0.365"/>
        <dgm:constr type="h" for="ch" forName="right_42_2" refType="h" fact="0.185"/>
        <dgm:constr type="b" for="ch" forName="right_42_2" refType="h" fact="0.55"/>
        <dgm:constr type="ctrX" for="ch" forName="right_42_2" refType="w" fact="0.74"/>
        <dgm:constr type="w" for="ch" forName="right_34_1" refType="w" fact="0.365"/>
        <dgm:constr type="h" for="ch" forName="right_34_1" refType="h" fact="0.185"/>
        <dgm:constr type="b" for="ch" forName="right_34_1" refType="h" fact="0.76"/>
        <dgm:constr type="ctrX" for="ch" forName="right_34_1" refType="w" fact="0.77"/>
        <dgm:constr type="w" for="ch" forName="right_34_2" refType="w" fact="0.365"/>
        <dgm:constr type="h" for="ch" forName="right_34_2" refType="h" fact="0.185"/>
        <dgm:constr type="b" for="ch" forName="right_34_2" refType="h" fact="0.595"/>
        <dgm:constr type="ctrX" for="ch" forName="right_34_2" refType="w" fact="0.78"/>
        <dgm:constr type="w" for="ch" forName="right_34_3" refType="w" fact="0.365"/>
        <dgm:constr type="h" for="ch" forName="right_34_3" refType="h" fact="0.185"/>
        <dgm:constr type="b" for="ch" forName="right_34_3" refType="h" fact="0.43"/>
        <dgm:constr type="ctrX" for="ch" forName="right_34_3" refType="w" fact="0.79"/>
        <dgm:constr type="w" for="ch" forName="right_34_4" refType="w" fact="0.365"/>
        <dgm:constr type="h" for="ch" forName="right_34_4" refType="h" fact="0.185"/>
        <dgm:constr type="b" for="ch" forName="right_34_4" refType="h" fact="0.265"/>
        <dgm:constr type="ctrX" for="ch" forName="right_34_4" refType="w" fact="0.8"/>
        <dgm:constr type="w" for="ch" forName="left_34_1" refType="w" fact="0.365"/>
        <dgm:constr type="h" for="ch" forName="left_34_1" refType="h" fact="0.185"/>
        <dgm:constr type="b" for="ch" forName="left_34_1" refType="h" fact="0.715"/>
        <dgm:constr type="ctrX" for="ch" forName="left_34_1" refType="w" fact="0.25"/>
        <dgm:constr type="w" for="ch" forName="left_34_2" refType="w" fact="0.365"/>
        <dgm:constr type="h" for="ch" forName="left_34_2" refType="h" fact="0.185"/>
        <dgm:constr type="b" for="ch" forName="left_34_2" refType="h" fact="0.55"/>
        <dgm:constr type="ctrX" for="ch" forName="left_34_2" refType="w" fact="0.26"/>
        <dgm:constr type="w" for="ch" forName="left_34_3" refType="w" fact="0.365"/>
        <dgm:constr type="h" for="ch" forName="left_34_3" refType="h" fact="0.185"/>
        <dgm:constr type="b" for="ch" forName="left_34_3" refType="h" fact="0.385"/>
        <dgm:constr type="ctrX" for="ch" forName="left_34_3" refType="w" fact="0.27"/>
        <dgm:constr type="w" for="ch" forName="left_43_1" refType="w" fact="0.365"/>
        <dgm:constr type="h" for="ch" forName="left_43_1" refType="h" fact="0.185"/>
        <dgm:constr type="b" for="ch" forName="left_43_1" refType="h" fact="0.76"/>
        <dgm:constr type="ctrX" for="ch" forName="left_43_1" refType="w" fact="0.23"/>
        <dgm:constr type="w" for="ch" forName="left_43_2" refType="w" fact="0.365"/>
        <dgm:constr type="h" for="ch" forName="left_43_2" refType="h" fact="0.185"/>
        <dgm:constr type="b" for="ch" forName="left_43_2" refType="h" fact="0.595"/>
        <dgm:constr type="ctrX" for="ch" forName="left_43_2" refType="w" fact="0.22"/>
        <dgm:constr type="w" for="ch" forName="left_43_3" refType="w" fact="0.365"/>
        <dgm:constr type="h" for="ch" forName="left_43_3" refType="h" fact="0.185"/>
        <dgm:constr type="b" for="ch" forName="left_43_3" refType="h" fact="0.43"/>
        <dgm:constr type="ctrX" for="ch" forName="left_43_3" refType="w" fact="0.21"/>
        <dgm:constr type="w" for="ch" forName="left_43_4" refType="w" fact="0.365"/>
        <dgm:constr type="h" for="ch" forName="left_43_4" refType="h" fact="0.185"/>
        <dgm:constr type="b" for="ch" forName="left_43_4" refType="h" fact="0.265"/>
        <dgm:constr type="ctrX" for="ch" forName="left_43_4" refType="w" fact="0.2"/>
        <dgm:constr type="w" for="ch" forName="right_43_1" refType="w" fact="0.365"/>
        <dgm:constr type="h" for="ch" forName="right_43_1" refType="h" fact="0.185"/>
        <dgm:constr type="b" for="ch" forName="right_43_1" refType="h" fact="0.715"/>
        <dgm:constr type="ctrX" for="ch" forName="right_43_1" refType="w" fact="0.75"/>
        <dgm:constr type="w" for="ch" forName="right_43_2" refType="w" fact="0.365"/>
        <dgm:constr type="h" for="ch" forName="right_43_2" refType="h" fact="0.185"/>
        <dgm:constr type="b" for="ch" forName="right_43_2" refType="h" fact="0.55"/>
        <dgm:constr type="ctrX" for="ch" forName="right_43_2" refType="w" fact="0.74"/>
        <dgm:constr type="w" for="ch" forName="right_43_3" refType="w" fact="0.365"/>
        <dgm:constr type="h" for="ch" forName="right_43_3" refType="h" fact="0.185"/>
        <dgm:constr type="b" for="ch" forName="right_43_3" refType="h" fact="0.385"/>
        <dgm:constr type="ctrX" for="ch" forName="right_43_3" refType="w" fact="0.73"/>
        <dgm:constr type="w" for="ch" forName="right_44_1" refType="w" fact="0.36"/>
        <dgm:constr type="h" for="ch" forName="right_44_1" refType="h" fact="0.154"/>
        <dgm:constr type="b" for="ch" forName="right_44_1" refType="h" fact="0.725"/>
        <dgm:constr type="ctrX" for="ch" forName="right_44_1" refType="w" fact="0.76"/>
        <dgm:constr type="w" for="ch" forName="right_44_2" refType="w" fact="0.36"/>
        <dgm:constr type="h" for="ch" forName="right_44_2" refType="h" fact="0.154"/>
        <dgm:constr type="b" for="ch" forName="right_44_2" refType="h" fact="0.559"/>
        <dgm:constr type="ctrX" for="ch" forName="right_44_2" refType="w" fact="0.76"/>
        <dgm:constr type="w" for="ch" forName="right_44_3" refType="w" fact="0.36"/>
        <dgm:constr type="h" for="ch" forName="right_44_3" refType="h" fact="0.154"/>
        <dgm:constr type="b" for="ch" forName="right_44_3" refType="h" fact="0.393"/>
        <dgm:constr type="ctrX" for="ch" forName="right_44_3" refType="w" fact="0.76"/>
        <dgm:constr type="w" for="ch" forName="right_44_4" refType="w" fact="0.36"/>
        <dgm:constr type="h" for="ch" forName="right_44_4" refType="h" fact="0.154"/>
        <dgm:constr type="b" for="ch" forName="right_44_4" refType="h" fact="0.224"/>
        <dgm:constr type="ctrX" for="ch" forName="right_44_4" refType="w" fact="0.76"/>
        <dgm:constr type="w" for="ch" forName="left_44_1" refType="w" fact="0.36"/>
        <dgm:constr type="h" for="ch" forName="left_44_1" refType="h" fact="0.154"/>
        <dgm:constr type="b" for="ch" forName="left_44_1" refType="h" fact="0.725"/>
        <dgm:constr type="ctrX" for="ch" forName="left_44_1" refType="w" fact="0.24"/>
        <dgm:constr type="w" for="ch" forName="left_44_2" refType="w" fact="0.36"/>
        <dgm:constr type="h" for="ch" forName="left_44_2" refType="h" fact="0.154"/>
        <dgm:constr type="b" for="ch" forName="left_44_2" refType="h" fact="0.559"/>
        <dgm:constr type="ctrX" for="ch" forName="left_44_2" refType="w" fact="0.24"/>
        <dgm:constr type="w" for="ch" forName="left_44_3" refType="w" fact="0.36"/>
        <dgm:constr type="h" for="ch" forName="left_44_3" refType="h" fact="0.154"/>
        <dgm:constr type="b" for="ch" forName="left_44_3" refType="h" fact="0.393"/>
        <dgm:constr type="ctrX" for="ch" forName="left_44_3" refType="w" fact="0.24"/>
        <dgm:constr type="w" for="ch" forName="left_44_4" refType="w" fact="0.36"/>
        <dgm:constr type="h" for="ch" forName="left_44_4" refType="h" fact="0.154"/>
        <dgm:constr type="b" for="ch" forName="left_44_4" refType="h" fact="0.224"/>
        <dgm:constr type="ctrX" for="ch" forName="left_44_4" refType="w" fact="0.24"/>
      </dgm:constrLst>
      <dgm:ruleLst/>
      <dgm:layoutNode name="dummyMaxCanvas_ChildArea">
        <dgm:alg type="sp"/>
        <dgm:shape xmlns:r="http://schemas.openxmlformats.org/officeDocument/2006/relationships" r:blip="">
          <dgm:adjLst/>
        </dgm:shape>
        <dgm:presOf/>
        <dgm:constrLst/>
        <dgm:ruleLst/>
      </dgm:layoutNode>
      <dgm:layoutNode name="fulcrum" styleLbl="alignAccFollowNode1">
        <dgm:alg type="sp"/>
        <dgm:shape xmlns:r="http://schemas.openxmlformats.org/officeDocument/2006/relationships" type="triangle" r:blip="">
          <dgm:adjLst/>
        </dgm:shape>
        <dgm:presOf/>
        <dgm:constrLst/>
        <dgm:ruleLst/>
      </dgm:layoutNode>
      <dgm:choose name="Name0">
        <dgm:if name="Name1" axis="ch ch" ptType="node node" st="1 1" cnt="1 0" func="cnt" op="equ" val="0">
          <dgm:choose name="Name2">
            <dgm:if name="Name3" axis="ch ch" ptType="node node" st="2 1" cnt="1 0" func="cnt" op="equ" val="0">
              <dgm:layoutNode name="balance_00" styleLbl="alignAccFollowNode1">
                <dgm:varLst>
                  <dgm:bulletEnabled val="1"/>
                </dgm:varLst>
                <dgm:alg type="sp"/>
                <dgm:shape xmlns:r="http://schemas.openxmlformats.org/officeDocument/2006/relationships" type="rect" r:blip="">
                  <dgm:adjLst/>
                </dgm:shape>
                <dgm:presOf/>
                <dgm:constrLst/>
                <dgm:ruleLst/>
              </dgm:layoutNode>
            </dgm:if>
            <dgm:else name="Name4">
              <dgm:choose name="Name5">
                <dgm:if name="Name6" axis="ch ch" ptType="node node" st="2 1" cnt="1 0" func="cnt" op="equ" val="1">
                  <dgm:layoutNode name="balance_01" styleLbl="alignAccFollowNode1">
                    <dgm:varLst>
                      <dgm:bulletEnabled val="1"/>
                    </dgm:varLst>
                    <dgm:alg type="sp"/>
                    <dgm:shape xmlns:r="http://schemas.openxmlformats.org/officeDocument/2006/relationships" rot="4" type="rect" r:blip="">
                      <dgm:adjLst/>
                    </dgm:shape>
                    <dgm:presOf/>
                    <dgm:constrLst/>
                    <dgm:ruleLst/>
                  </dgm:layoutNode>
                  <dgm:layoutNode name="right_0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
                  <dgm:choose name="Name8">
                    <dgm:if name="Name9" axis="ch ch" ptType="node node" st="2 1" cnt="1 0" func="cnt" op="equ" val="2">
                      <dgm:layoutNode name="balance_02" styleLbl="alignAccFollowNode1">
                        <dgm:varLst>
                          <dgm:bulletEnabled val="1"/>
                        </dgm:varLst>
                        <dgm:alg type="sp"/>
                        <dgm:shape xmlns:r="http://schemas.openxmlformats.org/officeDocument/2006/relationships" rot="4" type="rect" r:blip="">
                          <dgm:adjLst/>
                        </dgm:shape>
                        <dgm:presOf/>
                        <dgm:constrLst/>
                        <dgm:ruleLst/>
                      </dgm:layoutNode>
                      <dgm:layoutNode name="right_0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
                      <dgm:choose name="Name11">
                        <dgm:if name="Name12" axis="ch ch" ptType="node node" st="2 1" cnt="1 0" func="cnt" op="equ" val="3">
                          <dgm:layoutNode name="balance_03" styleLbl="alignAccFollowNode1">
                            <dgm:varLst>
                              <dgm:bulletEnabled val="1"/>
                            </dgm:varLst>
                            <dgm:alg type="sp"/>
                            <dgm:shape xmlns:r="http://schemas.openxmlformats.org/officeDocument/2006/relationships" rot="4" type="rect" r:blip="">
                              <dgm:adjLst/>
                            </dgm:shape>
                            <dgm:presOf/>
                            <dgm:constrLst/>
                            <dgm:ruleLst/>
                          </dgm:layoutNode>
                          <dgm:layoutNode name="right_0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3">
                          <dgm:choose name="Name14">
                            <dgm:if name="Name15" axis="ch ch" ptType="node node" st="2 1" cnt="1 0" func="cnt" op="gte" val="4">
                              <dgm:layoutNode name="balance_04" styleLbl="alignAccFollowNode1">
                                <dgm:varLst>
                                  <dgm:bulletEnabled val="1"/>
                                </dgm:varLst>
                                <dgm:alg type="sp"/>
                                <dgm:shape xmlns:r="http://schemas.openxmlformats.org/officeDocument/2006/relationships" rot="4" type="rect" r:blip="">
                                  <dgm:adjLst/>
                                </dgm:shape>
                                <dgm:presOf/>
                                <dgm:constrLst/>
                                <dgm:ruleLst/>
                              </dgm:layoutNode>
                              <dgm:layoutNode name="right_0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6"/>
                          </dgm:choose>
                        </dgm:else>
                      </dgm:choose>
                    </dgm:else>
                  </dgm:choose>
                </dgm:else>
              </dgm:choose>
            </dgm:else>
          </dgm:choose>
        </dgm:if>
        <dgm:else name="Name17">
          <dgm:choose name="Name18">
            <dgm:if name="Name19" axis="ch ch" ptType="node node" st="1 1" cnt="1 0" func="cnt" op="equ" val="1">
              <dgm:choose name="Name20">
                <dgm:if name="Name21" axis="ch ch" ptType="node node" st="2 1" cnt="1 0" func="cnt" op="equ" val="0">
                  <dgm:layoutNode name="balance_10" styleLbl="alignAccFollowNode1">
                    <dgm:varLst>
                      <dgm:bulletEnabled val="1"/>
                    </dgm:varLst>
                    <dgm:alg type="sp"/>
                    <dgm:shape xmlns:r="http://schemas.openxmlformats.org/officeDocument/2006/relationships" rot="-4" type="rect" r:blip="">
                      <dgm:adjLst/>
                    </dgm:shape>
                    <dgm:presOf/>
                    <dgm:constrLst/>
                    <dgm:ruleLst/>
                  </dgm:layoutNode>
                  <dgm:layoutNode name="left_1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2">
                  <dgm:choose name="Name23">
                    <dgm:if name="Name24" axis="ch ch" ptType="node node" st="2 1" cnt="1 0" func="cnt" op="equ" val="1">
                      <dgm:layoutNode name="balance_11" styleLbl="alignAccFollowNode1">
                        <dgm:varLst>
                          <dgm:bulletEnabled val="1"/>
                        </dgm:varLst>
                        <dgm:alg type="sp"/>
                        <dgm:shape xmlns:r="http://schemas.openxmlformats.org/officeDocument/2006/relationships" type="rect" r:blip="">
                          <dgm:adjLst/>
                        </dgm:shape>
                        <dgm:presOf/>
                        <dgm:constrLst/>
                        <dgm:ruleLst/>
                      </dgm:layoutNode>
                      <dgm:layoutNode name="left_11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1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5">
                      <dgm:choose name="Name26">
                        <dgm:if name="Name27" axis="ch ch" ptType="node node" st="2 1" cnt="1 0" func="cnt" op="equ" val="2">
                          <dgm:layoutNode name="balance_12" styleLbl="alignAccFollowNode1">
                            <dgm:varLst>
                              <dgm:bulletEnabled val="1"/>
                            </dgm:varLst>
                            <dgm:alg type="sp"/>
                            <dgm:shape xmlns:r="http://schemas.openxmlformats.org/officeDocument/2006/relationships" rot="4" type="rect" r:blip="">
                              <dgm:adjLst/>
                            </dgm:shape>
                            <dgm:presOf/>
                            <dgm:constrLst/>
                            <dgm:ruleLst/>
                          </dgm:layoutNode>
                          <dgm:layoutNode name="right_1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8">
                          <dgm:choose name="Name29">
                            <dgm:if name="Name30" axis="ch ch" ptType="node node" st="2 1" cnt="1 0" func="cnt" op="equ" val="3">
                              <dgm:layoutNode name="balance_13" styleLbl="alignAccFollowNode1">
                                <dgm:varLst>
                                  <dgm:bulletEnabled val="1"/>
                                </dgm:varLst>
                                <dgm:alg type="sp"/>
                                <dgm:shape xmlns:r="http://schemas.openxmlformats.org/officeDocument/2006/relationships" rot="4" type="rect" r:blip="">
                                  <dgm:adjLst/>
                                </dgm:shape>
                                <dgm:presOf/>
                                <dgm:constrLst/>
                                <dgm:ruleLst/>
                              </dgm:layoutNode>
                              <dgm:layoutNode name="right_1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1">
                              <dgm:choose name="Name32">
                                <dgm:if name="Name33" axis="ch ch" ptType="node node" st="2 1" cnt="1 0" func="cnt" op="gte" val="4">
                                  <dgm:layoutNode name="balance_14" styleLbl="alignAccFollowNode1">
                                    <dgm:varLst>
                                      <dgm:bulletEnabled val="1"/>
                                    </dgm:varLst>
                                    <dgm:alg type="sp"/>
                                    <dgm:shape xmlns:r="http://schemas.openxmlformats.org/officeDocument/2006/relationships" rot="4" type="rect" r:blip="">
                                      <dgm:adjLst/>
                                    </dgm:shape>
                                    <dgm:presOf/>
                                    <dgm:constrLst/>
                                    <dgm:ruleLst/>
                                  </dgm:layoutNode>
                                  <dgm:layoutNode name="right_1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4"/>
                              </dgm:choose>
                            </dgm:else>
                          </dgm:choose>
                        </dgm:else>
                      </dgm:choose>
                    </dgm:else>
                  </dgm:choose>
                </dgm:else>
              </dgm:choose>
            </dgm:if>
            <dgm:else name="Name35">
              <dgm:choose name="Name36">
                <dgm:if name="Name37" axis="ch ch" ptType="node node" st="1 1" cnt="1 0" func="cnt" op="equ" val="2">
                  <dgm:choose name="Name38">
                    <dgm:if name="Name39" axis="ch ch" ptType="node node" st="2 1" cnt="1 0" func="cnt" op="equ" val="0">
                      <dgm:layoutNode name="balance_20" styleLbl="alignAccFollowNode1">
                        <dgm:varLst>
                          <dgm:bulletEnabled val="1"/>
                        </dgm:varLst>
                        <dgm:alg type="sp"/>
                        <dgm:shape xmlns:r="http://schemas.openxmlformats.org/officeDocument/2006/relationships" rot="-4" type="rect" r:blip="">
                          <dgm:adjLst/>
                        </dgm:shape>
                        <dgm:presOf/>
                        <dgm:constrLst/>
                        <dgm:ruleLst/>
                      </dgm:layoutNode>
                      <dgm:layoutNode name="left_2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0">
                      <dgm:choose name="Name41">
                        <dgm:if name="Name42" axis="ch ch" ptType="node node" st="2 1" cnt="1 0" func="cnt" op="equ" val="1">
                          <dgm:layoutNode name="balance_21" styleLbl="alignAccFollowNode1">
                            <dgm:varLst>
                              <dgm:bulletEnabled val="1"/>
                            </dgm:varLst>
                            <dgm:alg type="sp"/>
                            <dgm:shape xmlns:r="http://schemas.openxmlformats.org/officeDocument/2006/relationships" rot="-4" type="rect" r:blip="">
                              <dgm:adjLst/>
                            </dgm:shape>
                            <dgm:presOf/>
                            <dgm:constrLst/>
                            <dgm:ruleLst/>
                          </dgm:layoutNode>
                          <dgm:layoutNode name="left_2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3">
                          <dgm:choose name="Name44">
                            <dgm:if name="Name45" axis="ch ch" ptType="node node" st="2 1" cnt="1 0" func="cnt" op="equ" val="2">
                              <dgm:layoutNode name="balance_22" styleLbl="alignAccFollowNode1">
                                <dgm:varLst>
                                  <dgm:bulletEnabled val="1"/>
                                </dgm:varLst>
                                <dgm:alg type="sp"/>
                                <dgm:shape xmlns:r="http://schemas.openxmlformats.org/officeDocument/2006/relationships" type="rect" r:blip="">
                                  <dgm:adjLst/>
                                </dgm:shape>
                                <dgm:presOf/>
                                <dgm:constrLst/>
                                <dgm:ruleLst/>
                              </dgm:layoutNode>
                              <dgm:layoutNode name="right_22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2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2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2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6">
                              <dgm:choose name="Name47">
                                <dgm:if name="Name48" axis="ch ch" ptType="node node" st="2 1" cnt="1 0" func="cnt" op="equ" val="3">
                                  <dgm:layoutNode name="balance_23" styleLbl="alignAccFollowNode1">
                                    <dgm:varLst>
                                      <dgm:bulletEnabled val="1"/>
                                    </dgm:varLst>
                                    <dgm:alg type="sp"/>
                                    <dgm:shape xmlns:r="http://schemas.openxmlformats.org/officeDocument/2006/relationships" rot="4" type="rect" r:blip="">
                                      <dgm:adjLst/>
                                    </dgm:shape>
                                    <dgm:presOf/>
                                    <dgm:constrLst/>
                                    <dgm:ruleLst/>
                                  </dgm:layoutNode>
                                  <dgm:layoutNode name="right_2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3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9">
                                  <dgm:choose name="Name50">
                                    <dgm:if name="Name51" axis="ch ch" ptType="node node" st="2 1" cnt="1 0" func="cnt" op="gte" val="4">
                                      <dgm:layoutNode name="balance_24" styleLbl="alignAccFollowNode1">
                                        <dgm:varLst>
                                          <dgm:bulletEnabled val="1"/>
                                        </dgm:varLst>
                                        <dgm:alg type="sp"/>
                                        <dgm:shape xmlns:r="http://schemas.openxmlformats.org/officeDocument/2006/relationships" rot="4" type="rect" r:blip="">
                                          <dgm:adjLst/>
                                        </dgm:shape>
                                        <dgm:presOf/>
                                        <dgm:constrLst/>
                                        <dgm:ruleLst/>
                                      </dgm:layoutNode>
                                      <dgm:layoutNode name="right_2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4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2"/>
                                  </dgm:choose>
                                </dgm:else>
                              </dgm:choose>
                            </dgm:else>
                          </dgm:choose>
                        </dgm:else>
                      </dgm:choose>
                    </dgm:else>
                  </dgm:choose>
                </dgm:if>
                <dgm:else name="Name53">
                  <dgm:choose name="Name54">
                    <dgm:if name="Name55" axis="ch ch" ptType="node node" st="1 1" cnt="1 0" func="cnt" op="equ" val="3">
                      <dgm:choose name="Name56">
                        <dgm:if name="Name57" axis="ch ch" ptType="node node" st="2 1" cnt="1 0" func="cnt" op="equ" val="0">
                          <dgm:layoutNode name="balance_30" styleLbl="alignAccFollowNode1">
                            <dgm:varLst>
                              <dgm:bulletEnabled val="1"/>
                            </dgm:varLst>
                            <dgm:alg type="sp"/>
                            <dgm:shape xmlns:r="http://schemas.openxmlformats.org/officeDocument/2006/relationships" rot="-4" type="rect" r:blip="">
                              <dgm:adjLst/>
                            </dgm:shape>
                            <dgm:presOf/>
                            <dgm:constrLst/>
                            <dgm:ruleLst/>
                          </dgm:layoutNode>
                          <dgm:layoutNode name="left_3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0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8">
                          <dgm:choose name="Name59">
                            <dgm:if name="Name60" axis="ch ch" ptType="node node" st="2 1" cnt="1 0" func="cnt" op="equ" val="1">
                              <dgm:layoutNode name="balance_31" styleLbl="alignAccFollowNode1">
                                <dgm:varLst>
                                  <dgm:bulletEnabled val="1"/>
                                </dgm:varLst>
                                <dgm:alg type="sp"/>
                                <dgm:shape xmlns:r="http://schemas.openxmlformats.org/officeDocument/2006/relationships" rot="-4" type="rect" r:blip="">
                                  <dgm:adjLst/>
                                </dgm:shape>
                                <dgm:presOf/>
                                <dgm:constrLst/>
                                <dgm:ruleLst/>
                              </dgm:layoutNode>
                              <dgm:layoutNode name="left_3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1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1">
                              <dgm:choose name="Name62">
                                <dgm:if name="Name63" axis="ch ch" ptType="node node" st="2 1" cnt="1 0" func="cnt" op="equ" val="2">
                                  <dgm:layoutNode name="balance_32" styleLbl="alignAccFollowNode1">
                                    <dgm:varLst>
                                      <dgm:bulletEnabled val="1"/>
                                    </dgm:varLst>
                                    <dgm:alg type="sp"/>
                                    <dgm:shape xmlns:r="http://schemas.openxmlformats.org/officeDocument/2006/relationships" rot="-4" type="rect" r:blip="">
                                      <dgm:adjLst/>
                                    </dgm:shape>
                                    <dgm:presOf/>
                                    <dgm:constrLst/>
                                    <dgm:ruleLst/>
                                  </dgm:layoutNode>
                                  <dgm:layoutNode name="left_3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2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2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4">
                                  <dgm:choose name="Name65">
                                    <dgm:if name="Name66" axis="ch ch" ptType="node node" st="2 1" cnt="1 0" func="cnt" op="equ" val="3">
                                      <dgm:layoutNode name="balance_33" styleLbl="alignAccFollowNode1">
                                        <dgm:varLst>
                                          <dgm:bulletEnabled val="1"/>
                                        </dgm:varLst>
                                        <dgm:alg type="sp"/>
                                        <dgm:shape xmlns:r="http://schemas.openxmlformats.org/officeDocument/2006/relationships" type="rect" r:blip="">
                                          <dgm:adjLst/>
                                        </dgm:shape>
                                        <dgm:presOf/>
                                        <dgm:constrLst/>
                                        <dgm:ruleLst/>
                                      </dgm:layoutNode>
                                      <dgm:layoutNode name="right_33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3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3_3" styleLbl="node1">
                                        <dgm:varLst>
                                          <dgm:bulletEnabled val="1"/>
                                        </dgm:varLst>
                                        <dgm:alg type="tx"/>
                                        <dgm:shape xmlns:r="http://schemas.openxmlformats.org/officeDocument/2006/relationships"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3" styleLbl="node1">
                                        <dgm:varLst>
                                          <dgm:bulletEnabled val="1"/>
                                        </dgm:varLst>
                                        <dgm:alg type="tx"/>
                                        <dgm:shape xmlns:r="http://schemas.openxmlformats.org/officeDocument/2006/relationships"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7">
                                      <dgm:choose name="Name68">
                                        <dgm:if name="Name69" axis="ch ch" ptType="node node" st="2 1" cnt="1 0" func="cnt" op="gte" val="4">
                                          <dgm:layoutNode name="balance_34" styleLbl="alignAccFollowNode1">
                                            <dgm:varLst>
                                              <dgm:bulletEnabled val="1"/>
                                            </dgm:varLst>
                                            <dgm:alg type="sp"/>
                                            <dgm:shape xmlns:r="http://schemas.openxmlformats.org/officeDocument/2006/relationships" rot="4" type="rect" r:blip="">
                                              <dgm:adjLst/>
                                            </dgm:shape>
                                            <dgm:presOf/>
                                            <dgm:constrLst/>
                                            <dgm:ruleLst/>
                                          </dgm:layoutNode>
                                          <dgm:layoutNode name="right_3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0"/>
                                      </dgm:choose>
                                    </dgm:else>
                                  </dgm:choose>
                                </dgm:else>
                              </dgm:choose>
                            </dgm:else>
                          </dgm:choose>
                        </dgm:else>
                      </dgm:choose>
                    </dgm:if>
                    <dgm:else name="Name71">
                      <dgm:choose name="Name72">
                        <dgm:if name="Name73" axis="ch ch" ptType="node node" st="1 1" cnt="1 0" func="cnt" op="gte" val="4">
                          <dgm:choose name="Name74">
                            <dgm:if name="Name75" axis="ch ch" ptType="node node" st="2 1" cnt="1 0" func="cnt" op="equ" val="0">
                              <dgm:layoutNode name="balance_40" styleLbl="alignAccFollowNode1">
                                <dgm:varLst>
                                  <dgm:bulletEnabled val="1"/>
                                </dgm:varLst>
                                <dgm:alg type="sp"/>
                                <dgm:shape xmlns:r="http://schemas.openxmlformats.org/officeDocument/2006/relationships" rot="-4" type="rect" r:blip="">
                                  <dgm:adjLst/>
                                </dgm:shape>
                                <dgm:presOf/>
                                <dgm:constrLst/>
                                <dgm:ruleLst/>
                              </dgm:layoutNode>
                              <dgm:layoutNode name="left_4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6">
                              <dgm:choose name="Name77">
                                <dgm:if name="Name78" axis="ch ch" ptType="node node" st="2 1" cnt="1 0" func="cnt" op="equ" val="1">
                                  <dgm:layoutNode name="balance_41" styleLbl="alignAccFollowNode1">
                                    <dgm:varLst>
                                      <dgm:bulletEnabled val="1"/>
                                    </dgm:varLst>
                                    <dgm:alg type="sp"/>
                                    <dgm:shape xmlns:r="http://schemas.openxmlformats.org/officeDocument/2006/relationships" rot="-4" type="rect" r:blip="">
                                      <dgm:adjLst/>
                                    </dgm:shape>
                                    <dgm:presOf/>
                                    <dgm:constrLst/>
                                    <dgm:ruleLst/>
                                  </dgm:layoutNode>
                                  <dgm:layoutNode name="left_4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9">
                                  <dgm:choose name="Name80">
                                    <dgm:if name="Name81" axis="ch ch" ptType="node node" st="2 1" cnt="1 0" func="cnt" op="equ" val="2">
                                      <dgm:layoutNode name="balance_42" styleLbl="alignAccFollowNode1">
                                        <dgm:varLst>
                                          <dgm:bulletEnabled val="1"/>
                                        </dgm:varLst>
                                        <dgm:alg type="sp"/>
                                        <dgm:shape xmlns:r="http://schemas.openxmlformats.org/officeDocument/2006/relationships" rot="-4" type="rect" r:blip="">
                                          <dgm:adjLst/>
                                        </dgm:shape>
                                        <dgm:presOf/>
                                        <dgm:constrLst/>
                                        <dgm:ruleLst/>
                                      </dgm:layoutNode>
                                      <dgm:layoutNode name="left_4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2">
                                      <dgm:choose name="Name83">
                                        <dgm:if name="Name84" axis="ch ch" ptType="node node" st="2 1" cnt="1 0" func="cnt" op="equ" val="3">
                                          <dgm:layoutNode name="balance_43" styleLbl="alignAccFollowNode1">
                                            <dgm:varLst>
                                              <dgm:bulletEnabled val="1"/>
                                            </dgm:varLst>
                                            <dgm:alg type="sp"/>
                                            <dgm:shape xmlns:r="http://schemas.openxmlformats.org/officeDocument/2006/relationships" rot="-4" type="rect" r:blip="">
                                              <dgm:adjLst/>
                                            </dgm:shape>
                                            <dgm:presOf/>
                                            <dgm:constrLst/>
                                            <dgm:ruleLst/>
                                          </dgm:layoutNode>
                                          <dgm:layoutNode name="left_4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5">
                                          <dgm:choose name="Name86">
                                            <dgm:if name="Name87" axis="ch ch" ptType="node node" st="2 1" cnt="1 0" func="cnt" op="gte" val="4">
                                              <dgm:layoutNode name="balance_44" styleLbl="alignAccFollowNode1">
                                                <dgm:varLst>
                                                  <dgm:bulletEnabled val="1"/>
                                                </dgm:varLst>
                                                <dgm:alg type="sp"/>
                                                <dgm:shape xmlns:r="http://schemas.openxmlformats.org/officeDocument/2006/relationships" type="rect" r:blip="">
                                                  <dgm:adjLst/>
                                                </dgm:shape>
                                                <dgm:presOf/>
                                                <dgm:constrLst/>
                                                <dgm:ruleLst/>
                                              </dgm:layoutNode>
                                              <dgm:layoutNode name="right_44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3" styleLbl="node1">
                                                <dgm:varLst>
                                                  <dgm:bulletEnabled val="1"/>
                                                </dgm:varLst>
                                                <dgm:alg type="tx"/>
                                                <dgm:shape xmlns:r="http://schemas.openxmlformats.org/officeDocument/2006/relationships"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4" styleLbl="node1">
                                                <dgm:varLst>
                                                  <dgm:bulletEnabled val="1"/>
                                                </dgm:varLst>
                                                <dgm:alg type="tx"/>
                                                <dgm:shape xmlns:r="http://schemas.openxmlformats.org/officeDocument/2006/relationships"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3" styleLbl="node1">
                                                <dgm:varLst>
                                                  <dgm:bulletEnabled val="1"/>
                                                </dgm:varLst>
                                                <dgm:alg type="tx"/>
                                                <dgm:shape xmlns:r="http://schemas.openxmlformats.org/officeDocument/2006/relationships"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4" styleLbl="node1">
                                                <dgm:varLst>
                                                  <dgm:bulletEnabled val="1"/>
                                                </dgm:varLst>
                                                <dgm:alg type="tx"/>
                                                <dgm:shape xmlns:r="http://schemas.openxmlformats.org/officeDocument/2006/relationships"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8"/>
                                          </dgm:choose>
                                        </dgm:else>
                                      </dgm:choose>
                                    </dgm:else>
                                  </dgm:choose>
                                </dgm:else>
                              </dgm:choose>
                            </dgm:else>
                          </dgm:choose>
                        </dgm:if>
                        <dgm:else name="Name89"/>
                      </dgm:choose>
                    </dgm:else>
                  </dgm:choose>
                </dgm:else>
              </dgm:choose>
            </dgm:else>
          </dgm:choose>
        </dgm:else>
      </dgm:choose>
    </dgm:layoutNode>
  </dgm:layoutNode>
</dgm:layoutDef>
</file>

<file path=ppt/diagrams/layout1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6.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17.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18.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19.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20.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1.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22.xml><?xml version="1.0" encoding="utf-8"?>
<dgm:layoutDef xmlns:dgm="http://schemas.openxmlformats.org/drawingml/2006/diagram" xmlns:a="http://schemas.openxmlformats.org/drawingml/2006/main" uniqueId="urn:microsoft.com/office/officeart/2009/layout/ReverseList">
  <dgm:title val=""/>
  <dgm:desc val=""/>
  <dgm:catLst>
    <dgm:cat type="relationship" pri="3800"/>
  </dgm:catLst>
  <dgm:samp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clrData>
  <dgm:layoutNode name="Name0">
    <dgm:varLst>
      <dgm:chMax val="2"/>
      <dgm:chPref val="2"/>
      <dgm:animLvl val="lvl"/>
    </dgm:varLst>
    <dgm:choose name="Name1">
      <dgm:if name="Name2" axis="ch" ptType="node" func="cnt" op="lte" val="1">
        <dgm:alg type="composite">
          <dgm:param type="ar" val="0.9993"/>
        </dgm:alg>
      </dgm:if>
      <dgm:else name="Name3">
        <dgm:alg type="composite">
          <dgm:param type="ar" val="0.8036"/>
        </dgm:alg>
      </dgm:else>
    </dgm:choose>
    <dgm:shape xmlns:r="http://schemas.openxmlformats.org/officeDocument/2006/relationships" r:blip="">
      <dgm:adjLst/>
    </dgm:shape>
    <dgm:choose name="Name4">
      <dgm:if name="Name5" axis="ch" ptType="node" func="cnt" op="lte" val="1">
        <dgm:constrLst>
          <dgm:constr type="primFontSz" for="des" ptType="node" op="equ" val="65"/>
          <dgm:constr type="l" for="ch" forName="LeftNode" refType="w" fact="0"/>
          <dgm:constr type="t" for="ch" forName="LeftNode" refType="h" fact="0.25"/>
          <dgm:constr type="w" for="ch" forName="LeftNode" refType="w" fact="0.5"/>
          <dgm:constr type="h" for="ch" forName="LeftNode" refType="h"/>
          <dgm:constr type="l" for="ch" forName="LeftText" refType="w" fact="0"/>
          <dgm:constr type="t" for="ch" forName="LeftText" refType="h" fact="0.25"/>
          <dgm:constr type="w" for="ch" forName="LeftText" refType="w" fact="0.5"/>
          <dgm:constr type="h" for="ch" forName="LeftText" refType="h"/>
        </dgm:constrLst>
      </dgm:if>
      <dgm:else name="Name6">
        <dgm:constrLst>
          <dgm:constr type="primFontSz" for="des" ptType="node" op="equ" val="65"/>
          <dgm:constr type="l" for="ch" forName="LeftNode" refType="w" fact="0"/>
          <dgm:constr type="t" for="ch" forName="LeftNode" refType="h" fact="0.1786"/>
          <dgm:constr type="w" for="ch" forName="LeftNode" refType="w" fact="0.4889"/>
          <dgm:constr type="h" for="ch" forName="LeftNode" refType="h" fact="0.6429"/>
          <dgm:constr type="l" for="ch" forName="LeftText" refType="w" fact="0"/>
          <dgm:constr type="t" for="ch" forName="LeftText" refType="h" fact="0.1786"/>
          <dgm:constr type="w" for="ch" forName="LeftText" refType="w" fact="0.4889"/>
          <dgm:constr type="h" for="ch" forName="LeftText" refType="h" fact="0.6429"/>
          <dgm:constr type="l" for="ch" forName="RightNode" refType="w" fact="0.5111"/>
          <dgm:constr type="t" for="ch" forName="RightNode" refType="h" fact="0.1786"/>
          <dgm:constr type="w" for="ch" forName="RightNode" refType="w" fact="0.4889"/>
          <dgm:constr type="h" for="ch" forName="RightNode" refType="h" fact="0.6429"/>
          <dgm:constr type="l" for="ch" forName="RightText" refType="w" fact="0.5111"/>
          <dgm:constr type="t" for="ch" forName="RightText" refType="h" fact="0.1786"/>
          <dgm:constr type="w" for="ch" forName="RightText" refType="w" fact="0.4889"/>
          <dgm:constr type="h" for="ch" forName="RightText" refType="h" fact="0.6429"/>
          <dgm:constr type="l" for="ch" forName="TopArrow" refType="w" fact="0.2444"/>
          <dgm:constr type="t" for="ch" forName="TopArrow" refType="h" fact="0"/>
          <dgm:constr type="w" for="ch" forName="TopArrow" refType="w" fact="0.5111"/>
          <dgm:constr type="h" for="ch" forName="TopArrow" refType="h" fact="0.4107"/>
          <dgm:constr type="l" for="ch" forName="BottomArrow" refType="w" fact="0.2444"/>
          <dgm:constr type="t" for="ch" forName="BottomArrow" refType="h" fact="0.5893"/>
          <dgm:constr type="w" for="ch" forName="BottomArrow" refType="w" fact="0.5111"/>
          <dgm:constr type="h" for="ch" forName="BottomArrow" refType="h" fact="0.4107"/>
        </dgm:constrLst>
      </dgm:else>
    </dgm:choose>
    <dgm:choose name="Name7">
      <dgm:if name="Name8" axis="ch" ptType="node" func="cnt" op="gte" val="1">
        <dgm:layoutNode name="LeftText" styleLbl="revTx" moveWith="LeftNode">
          <dgm:varLst>
            <dgm:bulletEnabled val="1"/>
          </dgm:varLst>
          <dgm:alg type="tx">
            <dgm:param type="txAnchorVert" val="t"/>
            <dgm:param type="parTxLTRAlign" val="l"/>
          </dgm:alg>
          <dgm:choose name="Name9">
            <dgm:if name="Name10" axis="ch" ptType="node" func="cnt" op="lte" val="1">
              <dgm:shape xmlns:r="http://schemas.openxmlformats.org/officeDocument/2006/relationships" type="roundRect" r:blip="" hideGeom="1">
                <dgm:adjLst>
                  <dgm:adj idx="1" val="0.1667"/>
                  <dgm:adj idx="2" val="0"/>
                </dgm:adjLst>
              </dgm:shape>
              <dgm:presOf axis="ch desOrSelf" ptType="node node" st="1 1" cnt="1 0"/>
              <dgm:constrLst>
                <dgm:constr type="lMarg" refType="primFontSz" fact="0.3"/>
                <dgm:constr type="rMarg" refType="primFontSz" fact="0.3"/>
                <dgm:constr type="tMarg" refType="primFontSz" fact="0.5"/>
                <dgm:constr type="bMarg" refType="primFontSz" fact="0.5"/>
              </dgm:constrLst>
            </dgm:if>
            <dgm:else name="Name11">
              <dgm:shape xmlns:r="http://schemas.openxmlformats.org/officeDocument/2006/relationships" rot="270" type="round2SameRect" r:blip="" hideGeom="1">
                <dgm:adjLst>
                  <dgm:adj idx="1" val="0.1667"/>
                  <dgm:adj idx="2" val="0"/>
                </dgm:adjLst>
              </dgm:shape>
              <dgm:presOf axis="ch desOrSelf" ptType="node node" st="1 1" cnt="1 0"/>
              <dgm:constrLst>
                <dgm:constr type="lMarg" refType="primFontSz" fact="0.3"/>
                <dgm:constr type="rMarg" refType="primFontSz" fact="0.45"/>
                <dgm:constr type="tMarg" refType="primFontSz" fact="0.5"/>
                <dgm:constr type="bMarg" refType="primFontSz" fact="0.5"/>
              </dgm:constrLst>
            </dgm:else>
          </dgm:choose>
          <dgm:ruleLst>
            <dgm:rule type="primFontSz" val="5" fact="NaN" max="NaN"/>
          </dgm:ruleLst>
        </dgm:layoutNode>
        <dgm:layoutNode name="LeftNode" styleLbl="bgImgPlace1">
          <dgm:varLst>
            <dgm:chMax val="2"/>
            <dgm:chPref val="2"/>
          </dgm:varLst>
          <dgm:alg type="sp"/>
          <dgm:choose name="Name12">
            <dgm:if name="Name13" axis="ch" ptType="node" func="cnt" op="lte" val="1">
              <dgm:shape xmlns:r="http://schemas.openxmlformats.org/officeDocument/2006/relationships" type="roundRect" r:blip="">
                <dgm:adjLst>
                  <dgm:adj idx="1" val="0.1667"/>
                  <dgm:adj idx="2" val="0"/>
                </dgm:adjLst>
              </dgm:shape>
            </dgm:if>
            <dgm:else name="Name14">
              <dgm:shape xmlns:r="http://schemas.openxmlformats.org/officeDocument/2006/relationships" rot="270" type="round2SameRect" r:blip="">
                <dgm:adjLst>
                  <dgm:adj idx="1" val="0.1667"/>
                  <dgm:adj idx="2" val="0"/>
                </dgm:adjLst>
              </dgm:shape>
            </dgm:else>
          </dgm:choose>
          <dgm:presOf axis="ch desOrSelf" ptType="node node" st="1 1" cnt="1 0"/>
        </dgm:layoutNode>
        <dgm:choose name="Name15">
          <dgm:if name="Name16" axis="ch" ptType="node" func="cnt" op="gte" val="2">
            <dgm:layoutNode name="RightText" styleLbl="revTx" moveWith="RightNode">
              <dgm:varLst>
                <dgm:bulletEnabled val="1"/>
              </dgm:varLst>
              <dgm:alg type="tx">
                <dgm:param type="txAnchorVert" val="t"/>
                <dgm:param type="parTxLTRAlign" val="l"/>
              </dgm:alg>
              <dgm:shape xmlns:r="http://schemas.openxmlformats.org/officeDocument/2006/relationships" rot="90" type="round2SameRect" r:blip="" hideGeom="1">
                <dgm:adjLst>
                  <dgm:adj idx="1" val="0.1667"/>
                  <dgm:adj idx="2" val="0"/>
                </dgm:adjLst>
              </dgm:shape>
              <dgm:presOf axis="ch desOrSelf" ptType="node node" st="2 1" cnt="1 0"/>
              <dgm:constrLst>
                <dgm:constr type="lMarg" refType="primFontSz" fact="0.45"/>
                <dgm:constr type="rMarg" refType="primFontSz" fact="0.3"/>
                <dgm:constr type="tMarg" refType="primFontSz" fact="0.5"/>
                <dgm:constr type="bMarg" refType="primFontSz" fact="0.5"/>
              </dgm:constrLst>
              <dgm:ruleLst>
                <dgm:rule type="primFontSz" val="5" fact="NaN" max="NaN"/>
              </dgm:ruleLst>
            </dgm:layoutNode>
            <dgm:layoutNode name="RightNode" styleLbl="bgImgPlace1">
              <dgm:varLst>
                <dgm:chMax val="0"/>
                <dgm:chPref val="0"/>
              </dgm:varLst>
              <dgm:alg type="sp"/>
              <dgm:shape xmlns:r="http://schemas.openxmlformats.org/officeDocument/2006/relationships" rot="90" type="round2SameRect" r:blip="">
                <dgm:adjLst>
                  <dgm:adj idx="1" val="0.1667"/>
                  <dgm:adj idx="2" val="0"/>
                </dgm:adjLst>
              </dgm:shape>
              <dgm:presOf axis="ch desOrSelf" ptType="node node" st="2 1" cnt="1 0"/>
            </dgm:layoutNode>
            <dgm:layoutNode name="TopArrow">
              <dgm:alg type="sp"/>
              <dgm:shape xmlns:r="http://schemas.openxmlformats.org/officeDocument/2006/relationships" type="circularArrow" r:blip="">
                <dgm:adjLst>
                  <dgm:adj idx="1" val="0.125"/>
                  <dgm:adj idx="2" val="19.0387"/>
                  <dgm:adj idx="3" val="-19.0387"/>
                  <dgm:adj idx="4" val="180"/>
                  <dgm:adj idx="5" val="0.125"/>
                </dgm:adjLst>
              </dgm:shape>
              <dgm:presOf/>
            </dgm:layoutNode>
            <dgm:layoutNode name="BottomArrow">
              <dgm:alg type="sp"/>
              <dgm:shape xmlns:r="http://schemas.openxmlformats.org/officeDocument/2006/relationships" rot="180" type="circularArrow" r:blip="">
                <dgm:adjLst>
                  <dgm:adj idx="1" val="0.125"/>
                  <dgm:adj idx="2" val="19.0387"/>
                  <dgm:adj idx="3" val="-19.0387"/>
                  <dgm:adj idx="4" val="180"/>
                  <dgm:adj idx="5" val="0.125"/>
                </dgm:adjLst>
              </dgm:shape>
              <dgm:presOf/>
            </dgm:layoutNode>
          </dgm:if>
          <dgm:else name="Name17"/>
        </dgm:choose>
      </dgm:if>
      <dgm:else name="Name18"/>
    </dgm:choose>
  </dgm:layoutNode>
</dgm:layoutDef>
</file>

<file path=ppt/diagrams/layout2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equation2">
  <dgm:title val=""/>
  <dgm:desc val=""/>
  <dgm:catLst>
    <dgm:cat type="relationship" pri="18000"/>
    <dgm:cat type="process" pri="26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linDir" val="fromL"/>
          <dgm:param type="fallback" val="2D"/>
        </dgm:alg>
      </dgm:if>
      <dgm:else name="Name3">
        <dgm:alg type="lin">
          <dgm:param type="linDir" val="fromR"/>
          <dgm:param type="fallback" val="2D"/>
        </dgm:alg>
      </dgm:else>
    </dgm:choose>
    <dgm:shape xmlns:r="http://schemas.openxmlformats.org/officeDocument/2006/relationships" r:blip="">
      <dgm:adjLst/>
    </dgm:shape>
    <dgm:presOf/>
    <dgm:choose name="Name4">
      <dgm:if name="Name5" axis="ch" ptType="node" func="cnt" op="gte" val="3">
        <dgm:constrLst>
          <dgm:constr type="h" for="des" forName="node" refType="w" fact="0.5"/>
          <dgm:constr type="w" for="ch" forName="lastNode" refType="w"/>
          <dgm:constr type="w" for="des" forName="node" refType="h" refFor="des" refForName="node"/>
          <dgm:constr type="w" for="ch" forName="sibTransLast" refType="h" refFor="des" refForName="node" fact="0.6"/>
          <dgm:constr type="h" for="des" forName="sibTrans" refType="h" refFor="des" refForName="node" op="equ" fact="0.58"/>
          <dgm:constr type="w" for="des" forName="sibTrans" refType="h" refFor="des" refForName="sibTrans" op="equ"/>
          <dgm:constr type="primFontSz" for="ch" forName="lastNode" op="equ" val="65"/>
          <dgm:constr type="primFontSz" for="des" forName="node" op="equ" val="65"/>
          <dgm:constr type="primFontSz" for="des" forName="sibTrans" val="55"/>
          <dgm:constr type="primFontSz" for="des" forName="sibTrans" refType="primFontSz" refFor="des" refForName="node" op="lte" fact="0.8"/>
          <dgm:constr type="primFontSz" for="des" forName="connectorText" refType="primFontSz" refFor="des" refForName="node" op="lte" fact="0.8"/>
          <dgm:constr type="primFontSz" for="des" forName="connectorText" refType="primFontSz" refFor="des" refForName="sibTrans" op="equ"/>
          <dgm:constr type="h" for="des" forName="spacerT" refType="h" refFor="des" refForName="sibTrans" fact="0.14"/>
          <dgm:constr type="h" for="des" forName="spacerB" refType="h" refFor="des" refForName="sibTrans" fact="0.14"/>
        </dgm:constrLst>
      </dgm:if>
      <dgm:else name="Name6">
        <dgm:constrLst>
          <dgm:constr type="h" for="des" forName="node" refType="w"/>
          <dgm:constr type="w" for="ch" forName="lastNode" refType="w"/>
          <dgm:constr type="w" for="des" forName="node" refType="h" refFor="des" refForName="node"/>
          <dgm:constr type="w" for="ch" forName="sibTransLast" refType="h" refFor="des" refForName="node" fact="0.6"/>
          <dgm:constr type="h" for="des" forName="sibTrans" refType="h" refFor="des" refForName="node" op="equ" fact="0.58"/>
          <dgm:constr type="w" for="des" forName="sibTrans" refType="h" refFor="des" refForName="sibTrans" op="equ"/>
          <dgm:constr type="primFontSz" for="des" forName="node" val="65"/>
          <dgm:constr type="primFontSz" for="ch" forName="lastNode" refType="primFontSz" refFor="des" refForName="node" op="equ"/>
          <dgm:constr type="primFontSz" for="des" forName="sibTrans" val="55"/>
          <dgm:constr type="primFontSz" for="des" forName="connectorText" refType="primFontSz" refFor="des" refForName="node" op="lte" fact="0.8"/>
          <dgm:constr type="primFontSz" for="des" forName="connectorText" refType="primFontSz" refFor="des" refForName="sibTrans" op="equ"/>
          <dgm:constr type="h" for="des" forName="spacerT" refType="h" refFor="des" refForName="sibTrans" fact="0.14"/>
          <dgm:constr type="h" for="des" forName="spacerB" refType="h" refFor="des" refForName="sibTrans" fact="0.14"/>
        </dgm:constrLst>
      </dgm:else>
    </dgm:choose>
    <dgm:ruleLst/>
    <dgm:choose name="Name7">
      <dgm:if name="Name8" axis="ch" ptType="node" func="cnt" op="gte" val="1">
        <dgm:layoutNode name="vNodes">
          <dgm:alg type="lin">
            <dgm:param type="linDir" val="fromT"/>
            <dgm:param type="fallback" val="2D"/>
          </dgm:alg>
          <dgm:shape xmlns:r="http://schemas.openxmlformats.org/officeDocument/2006/relationships" r:blip="">
            <dgm:adjLst/>
          </dgm:shape>
          <dgm:presOf/>
          <dgm:constrLst/>
          <dgm:ruleLst/>
          <dgm:forEach name="Name9" axis="ch" ptType="node">
            <dgm:choose name="Name10">
              <dgm:if name="Name11" axis="self" func="revPos" op="neq" val="1">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choose name="Name12">
                  <dgm:if name="Name13" axis="self" ptType="node" func="revPos" op="gt" val="2">
                    <dgm:forEach name="sibTransForEach" axis="followSib" ptType="sibTrans" cnt="1">
                      <dgm:layoutNode name="spacerT">
                        <dgm:alg type="sp"/>
                        <dgm:shape xmlns:r="http://schemas.openxmlformats.org/officeDocument/2006/relationships" r:blip="">
                          <dgm:adjLst/>
                        </dgm:shape>
                        <dgm:presOf axis="self"/>
                        <dgm:constrLst/>
                        <dgm:ruleLst/>
                      </dgm:layoutNode>
                      <dgm:layoutNode name="sibTrans">
                        <dgm:alg type="tx"/>
                        <dgm:shape xmlns:r="http://schemas.openxmlformats.org/officeDocument/2006/relationships" type="mathPlus" r:blip="">
                          <dgm:adjLst/>
                        </dgm:shape>
                        <dgm:presOf axis="self"/>
                        <dgm:constrLst>
                          <dgm:constr type="h" refType="w"/>
                          <dgm:constr type="lMarg"/>
                          <dgm:constr type="rMarg"/>
                          <dgm:constr type="tMarg"/>
                          <dgm:constr type="bMarg"/>
                        </dgm:constrLst>
                        <dgm:ruleLst>
                          <dgm:rule type="primFontSz" val="5" fact="NaN" max="NaN"/>
                        </dgm:ruleLst>
                      </dgm:layoutNode>
                      <dgm:layoutNode name="spacerB">
                        <dgm:alg type="sp"/>
                        <dgm:shape xmlns:r="http://schemas.openxmlformats.org/officeDocument/2006/relationships" r:blip="">
                          <dgm:adjLst/>
                        </dgm:shape>
                        <dgm:presOf axis="self"/>
                        <dgm:constrLst/>
                        <dgm:ruleLst/>
                      </dgm:layoutNode>
                    </dgm:forEach>
                  </dgm:if>
                  <dgm:else name="Name14"/>
                </dgm:choose>
              </dgm:if>
              <dgm:else name="Name15"/>
            </dgm:choose>
          </dgm:forEach>
        </dgm:layoutNode>
        <dgm:choose name="Name16">
          <dgm:if name="Name17" axis="ch" ptType="node" func="cnt" op="gt" val="1">
            <dgm:layoutNode name="sibTransLast">
              <dgm:alg type="conn">
                <dgm:param type="begPts" val="auto"/>
                <dgm:param type="endPts" val="auto"/>
                <dgm:param type="srcNode" val="vNodes"/>
                <dgm:param type="dstNode" val="lastNode"/>
              </dgm:alg>
              <dgm:shape xmlns:r="http://schemas.openxmlformats.org/officeDocument/2006/relationships" type="conn" r:blip="">
                <dgm:adjLst/>
              </dgm:shape>
              <dgm:presOf axis="ch" ptType="sibTrans" st="-1" cnt="1"/>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ch desOrSelf" ptType="sibTrans sibTrans" st="-1 1" cnt="1 0"/>
                <dgm:constrLst>
                  <dgm:constr type="lMarg"/>
                  <dgm:constr type="rMarg"/>
                  <dgm:constr type="tMarg"/>
                  <dgm:constr type="bMarg"/>
                </dgm:constrLst>
                <dgm:ruleLst>
                  <dgm:rule type="primFontSz" val="5" fact="NaN" max="NaN"/>
                </dgm:ruleLst>
              </dgm:layoutNode>
            </dgm:layoutNode>
          </dgm:if>
          <dgm:else name="Name18"/>
        </dgm:choose>
        <dgm:layoutNode name="lastNode">
          <dgm:varLst>
            <dgm:bulletEnabled val="1"/>
          </dgm:varLst>
          <dgm:alg type="tx">
            <dgm:param type="txAnchorVertCh" val="mid"/>
          </dgm:alg>
          <dgm:shape xmlns:r="http://schemas.openxmlformats.org/officeDocument/2006/relationships" type="ellipse" r:blip="">
            <dgm:adjLst/>
          </dgm:shape>
          <dgm:presOf axis="ch desOrSelf" ptType="node node" st="-1 1" cnt="1 0"/>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if>
      <dgm:else name="Name19"/>
    </dgm:choose>
  </dgm:layoutNode>
</dgm:layoutDef>
</file>

<file path=ppt/diagrams/layout5.xml><?xml version="1.0" encoding="utf-8"?>
<dgm:layoutDef xmlns:dgm="http://schemas.openxmlformats.org/drawingml/2006/diagram" xmlns:a="http://schemas.openxmlformats.org/drawingml/2006/main" uniqueId="urn:microsoft.com/office/officeart/2009/layout/ReverseList">
  <dgm:title val=""/>
  <dgm:desc val=""/>
  <dgm:catLst>
    <dgm:cat type="relationship" pri="3800"/>
  </dgm:catLst>
  <dgm:samp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clrData>
  <dgm:layoutNode name="Name0">
    <dgm:varLst>
      <dgm:chMax val="2"/>
      <dgm:chPref val="2"/>
      <dgm:animLvl val="lvl"/>
    </dgm:varLst>
    <dgm:choose name="Name1">
      <dgm:if name="Name2" axis="ch" ptType="node" func="cnt" op="lte" val="1">
        <dgm:alg type="composite">
          <dgm:param type="ar" val="0.9993"/>
        </dgm:alg>
      </dgm:if>
      <dgm:else name="Name3">
        <dgm:alg type="composite">
          <dgm:param type="ar" val="0.8036"/>
        </dgm:alg>
      </dgm:else>
    </dgm:choose>
    <dgm:shape xmlns:r="http://schemas.openxmlformats.org/officeDocument/2006/relationships" r:blip="">
      <dgm:adjLst/>
    </dgm:shape>
    <dgm:choose name="Name4">
      <dgm:if name="Name5" axis="ch" ptType="node" func="cnt" op="lte" val="1">
        <dgm:constrLst>
          <dgm:constr type="primFontSz" for="des" ptType="node" op="equ" val="65"/>
          <dgm:constr type="l" for="ch" forName="LeftNode" refType="w" fact="0"/>
          <dgm:constr type="t" for="ch" forName="LeftNode" refType="h" fact="0.25"/>
          <dgm:constr type="w" for="ch" forName="LeftNode" refType="w" fact="0.5"/>
          <dgm:constr type="h" for="ch" forName="LeftNode" refType="h"/>
          <dgm:constr type="l" for="ch" forName="LeftText" refType="w" fact="0"/>
          <dgm:constr type="t" for="ch" forName="LeftText" refType="h" fact="0.25"/>
          <dgm:constr type="w" for="ch" forName="LeftText" refType="w" fact="0.5"/>
          <dgm:constr type="h" for="ch" forName="LeftText" refType="h"/>
        </dgm:constrLst>
      </dgm:if>
      <dgm:else name="Name6">
        <dgm:constrLst>
          <dgm:constr type="primFontSz" for="des" ptType="node" op="equ" val="65"/>
          <dgm:constr type="l" for="ch" forName="LeftNode" refType="w" fact="0"/>
          <dgm:constr type="t" for="ch" forName="LeftNode" refType="h" fact="0.1786"/>
          <dgm:constr type="w" for="ch" forName="LeftNode" refType="w" fact="0.4889"/>
          <dgm:constr type="h" for="ch" forName="LeftNode" refType="h" fact="0.6429"/>
          <dgm:constr type="l" for="ch" forName="LeftText" refType="w" fact="0"/>
          <dgm:constr type="t" for="ch" forName="LeftText" refType="h" fact="0.1786"/>
          <dgm:constr type="w" for="ch" forName="LeftText" refType="w" fact="0.4889"/>
          <dgm:constr type="h" for="ch" forName="LeftText" refType="h" fact="0.6429"/>
          <dgm:constr type="l" for="ch" forName="RightNode" refType="w" fact="0.5111"/>
          <dgm:constr type="t" for="ch" forName="RightNode" refType="h" fact="0.1786"/>
          <dgm:constr type="w" for="ch" forName="RightNode" refType="w" fact="0.4889"/>
          <dgm:constr type="h" for="ch" forName="RightNode" refType="h" fact="0.6429"/>
          <dgm:constr type="l" for="ch" forName="RightText" refType="w" fact="0.5111"/>
          <dgm:constr type="t" for="ch" forName="RightText" refType="h" fact="0.1786"/>
          <dgm:constr type="w" for="ch" forName="RightText" refType="w" fact="0.4889"/>
          <dgm:constr type="h" for="ch" forName="RightText" refType="h" fact="0.6429"/>
          <dgm:constr type="l" for="ch" forName="TopArrow" refType="w" fact="0.2444"/>
          <dgm:constr type="t" for="ch" forName="TopArrow" refType="h" fact="0"/>
          <dgm:constr type="w" for="ch" forName="TopArrow" refType="w" fact="0.5111"/>
          <dgm:constr type="h" for="ch" forName="TopArrow" refType="h" fact="0.4107"/>
          <dgm:constr type="l" for="ch" forName="BottomArrow" refType="w" fact="0.2444"/>
          <dgm:constr type="t" for="ch" forName="BottomArrow" refType="h" fact="0.5893"/>
          <dgm:constr type="w" for="ch" forName="BottomArrow" refType="w" fact="0.5111"/>
          <dgm:constr type="h" for="ch" forName="BottomArrow" refType="h" fact="0.4107"/>
        </dgm:constrLst>
      </dgm:else>
    </dgm:choose>
    <dgm:choose name="Name7">
      <dgm:if name="Name8" axis="ch" ptType="node" func="cnt" op="gte" val="1">
        <dgm:layoutNode name="LeftText" styleLbl="revTx" moveWith="LeftNode">
          <dgm:varLst>
            <dgm:bulletEnabled val="1"/>
          </dgm:varLst>
          <dgm:alg type="tx">
            <dgm:param type="txAnchorVert" val="t"/>
            <dgm:param type="parTxLTRAlign" val="l"/>
          </dgm:alg>
          <dgm:choose name="Name9">
            <dgm:if name="Name10" axis="ch" ptType="node" func="cnt" op="lte" val="1">
              <dgm:shape xmlns:r="http://schemas.openxmlformats.org/officeDocument/2006/relationships" type="roundRect" r:blip="" hideGeom="1">
                <dgm:adjLst>
                  <dgm:adj idx="1" val="0.1667"/>
                  <dgm:adj idx="2" val="0"/>
                </dgm:adjLst>
              </dgm:shape>
              <dgm:presOf axis="ch desOrSelf" ptType="node node" st="1 1" cnt="1 0"/>
              <dgm:constrLst>
                <dgm:constr type="lMarg" refType="primFontSz" fact="0.3"/>
                <dgm:constr type="rMarg" refType="primFontSz" fact="0.3"/>
                <dgm:constr type="tMarg" refType="primFontSz" fact="0.5"/>
                <dgm:constr type="bMarg" refType="primFontSz" fact="0.5"/>
              </dgm:constrLst>
            </dgm:if>
            <dgm:else name="Name11">
              <dgm:shape xmlns:r="http://schemas.openxmlformats.org/officeDocument/2006/relationships" rot="270" type="round2SameRect" r:blip="" hideGeom="1">
                <dgm:adjLst>
                  <dgm:adj idx="1" val="0.1667"/>
                  <dgm:adj idx="2" val="0"/>
                </dgm:adjLst>
              </dgm:shape>
              <dgm:presOf axis="ch desOrSelf" ptType="node node" st="1 1" cnt="1 0"/>
              <dgm:constrLst>
                <dgm:constr type="lMarg" refType="primFontSz" fact="0.3"/>
                <dgm:constr type="rMarg" refType="primFontSz" fact="0.45"/>
                <dgm:constr type="tMarg" refType="primFontSz" fact="0.5"/>
                <dgm:constr type="bMarg" refType="primFontSz" fact="0.5"/>
              </dgm:constrLst>
            </dgm:else>
          </dgm:choose>
          <dgm:ruleLst>
            <dgm:rule type="primFontSz" val="5" fact="NaN" max="NaN"/>
          </dgm:ruleLst>
        </dgm:layoutNode>
        <dgm:layoutNode name="LeftNode" styleLbl="bgImgPlace1">
          <dgm:varLst>
            <dgm:chMax val="2"/>
            <dgm:chPref val="2"/>
          </dgm:varLst>
          <dgm:alg type="sp"/>
          <dgm:choose name="Name12">
            <dgm:if name="Name13" axis="ch" ptType="node" func="cnt" op="lte" val="1">
              <dgm:shape xmlns:r="http://schemas.openxmlformats.org/officeDocument/2006/relationships" type="roundRect" r:blip="">
                <dgm:adjLst>
                  <dgm:adj idx="1" val="0.1667"/>
                  <dgm:adj idx="2" val="0"/>
                </dgm:adjLst>
              </dgm:shape>
            </dgm:if>
            <dgm:else name="Name14">
              <dgm:shape xmlns:r="http://schemas.openxmlformats.org/officeDocument/2006/relationships" rot="270" type="round2SameRect" r:blip="">
                <dgm:adjLst>
                  <dgm:adj idx="1" val="0.1667"/>
                  <dgm:adj idx="2" val="0"/>
                </dgm:adjLst>
              </dgm:shape>
            </dgm:else>
          </dgm:choose>
          <dgm:presOf axis="ch desOrSelf" ptType="node node" st="1 1" cnt="1 0"/>
        </dgm:layoutNode>
        <dgm:choose name="Name15">
          <dgm:if name="Name16" axis="ch" ptType="node" func="cnt" op="gte" val="2">
            <dgm:layoutNode name="RightText" styleLbl="revTx" moveWith="RightNode">
              <dgm:varLst>
                <dgm:bulletEnabled val="1"/>
              </dgm:varLst>
              <dgm:alg type="tx">
                <dgm:param type="txAnchorVert" val="t"/>
                <dgm:param type="parTxLTRAlign" val="l"/>
              </dgm:alg>
              <dgm:shape xmlns:r="http://schemas.openxmlformats.org/officeDocument/2006/relationships" rot="90" type="round2SameRect" r:blip="" hideGeom="1">
                <dgm:adjLst>
                  <dgm:adj idx="1" val="0.1667"/>
                  <dgm:adj idx="2" val="0"/>
                </dgm:adjLst>
              </dgm:shape>
              <dgm:presOf axis="ch desOrSelf" ptType="node node" st="2 1" cnt="1 0"/>
              <dgm:constrLst>
                <dgm:constr type="lMarg" refType="primFontSz" fact="0.45"/>
                <dgm:constr type="rMarg" refType="primFontSz" fact="0.3"/>
                <dgm:constr type="tMarg" refType="primFontSz" fact="0.5"/>
                <dgm:constr type="bMarg" refType="primFontSz" fact="0.5"/>
              </dgm:constrLst>
              <dgm:ruleLst>
                <dgm:rule type="primFontSz" val="5" fact="NaN" max="NaN"/>
              </dgm:ruleLst>
            </dgm:layoutNode>
            <dgm:layoutNode name="RightNode" styleLbl="bgImgPlace1">
              <dgm:varLst>
                <dgm:chMax val="0"/>
                <dgm:chPref val="0"/>
              </dgm:varLst>
              <dgm:alg type="sp"/>
              <dgm:shape xmlns:r="http://schemas.openxmlformats.org/officeDocument/2006/relationships" rot="90" type="round2SameRect" r:blip="">
                <dgm:adjLst>
                  <dgm:adj idx="1" val="0.1667"/>
                  <dgm:adj idx="2" val="0"/>
                </dgm:adjLst>
              </dgm:shape>
              <dgm:presOf axis="ch desOrSelf" ptType="node node" st="2 1" cnt="1 0"/>
            </dgm:layoutNode>
            <dgm:layoutNode name="TopArrow">
              <dgm:alg type="sp"/>
              <dgm:shape xmlns:r="http://schemas.openxmlformats.org/officeDocument/2006/relationships" type="circularArrow" r:blip="">
                <dgm:adjLst>
                  <dgm:adj idx="1" val="0.125"/>
                  <dgm:adj idx="2" val="19.0387"/>
                  <dgm:adj idx="3" val="-19.0387"/>
                  <dgm:adj idx="4" val="180"/>
                  <dgm:adj idx="5" val="0.125"/>
                </dgm:adjLst>
              </dgm:shape>
              <dgm:presOf/>
            </dgm:layoutNode>
            <dgm:layoutNode name="BottomArrow">
              <dgm:alg type="sp"/>
              <dgm:shape xmlns:r="http://schemas.openxmlformats.org/officeDocument/2006/relationships" rot="180" type="circularArrow" r:blip="">
                <dgm:adjLst>
                  <dgm:adj idx="1" val="0.125"/>
                  <dgm:adj idx="2" val="19.0387"/>
                  <dgm:adj idx="3" val="-19.0387"/>
                  <dgm:adj idx="4" val="180"/>
                  <dgm:adj idx="5" val="0.125"/>
                </dgm:adjLst>
              </dgm:shape>
              <dgm:presOf/>
            </dgm:layoutNode>
          </dgm:if>
          <dgm:else name="Name17"/>
        </dgm:choose>
      </dgm:if>
      <dgm:else name="Name18"/>
    </dgm:choose>
  </dgm:layoutNode>
</dgm:layoutDef>
</file>

<file path=ppt/diagrams/layout6.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venn2">
  <dgm:title val=""/>
  <dgm:desc val=""/>
  <dgm:catLst>
    <dgm:cat type="relationship" pri="30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resizeHandles val="exact"/>
    </dgm:varLst>
    <dgm:alg type="composite">
      <dgm:param type="ar" val="1"/>
    </dgm:alg>
    <dgm:shape xmlns:r="http://schemas.openxmlformats.org/officeDocument/2006/relationships" r:blip="">
      <dgm:adjLst/>
    </dgm:shape>
    <dgm:presOf/>
    <dgm:choose name="Name1">
      <dgm:if name="Name2" axis="ch" ptType="node" func="cnt" op="lte" val="3">
        <dgm:constrLst>
          <dgm:constr type="w" for="ch" forName="comp1" refType="w"/>
          <dgm:constr type="h" for="ch" forName="comp1" refType="w" refFor="ch" refForName="comp1"/>
          <dgm:constr type="w" for="ch" forName="comp2" refType="w" fact="0.75"/>
          <dgm:constr type="h" for="ch" forName="comp2" refType="w" refFor="ch" refForName="comp2"/>
          <dgm:constr type="ctrX" for="ch" forName="comp2" refType="ctrX" refFor="ch" refForName="comp1"/>
          <dgm:constr type="b" for="ch" forName="comp2" refType="b" refFor="ch" refForName="comp1"/>
          <dgm:constr type="w" for="ch" forName="comp3" refType="w" fact="0.5"/>
          <dgm:constr type="h" for="ch" forName="comp3" refType="w" refFor="ch" refForName="comp3"/>
          <dgm:constr type="ctrX" for="ch" forName="comp3" refType="ctrX" refFor="ch" refForName="comp1"/>
          <dgm:constr type="b" for="ch" forName="comp3" refType="b" refFor="ch" refForName="comp1"/>
          <dgm:constr type="primFontSz" for="des" ptType="node" op="equ" val="65"/>
        </dgm:constrLst>
      </dgm:if>
      <dgm:if name="Name3" axis="ch" ptType="node" func="cnt" op="equ" val="4">
        <dgm:constrLst>
          <dgm:constr type="w" for="ch" forName="comp1" refType="w"/>
          <dgm:constr type="h" for="ch" forName="comp1" refType="w" refFor="ch" refForName="comp1"/>
          <dgm:constr type="w" for="ch" forName="comp2" refType="w" fact="0.8"/>
          <dgm:constr type="h" for="ch" forName="comp2" refType="w" refFor="ch" refForName="comp2"/>
          <dgm:constr type="ctrX" for="ch" forName="comp2" refType="ctrX" refFor="ch" refForName="comp1"/>
          <dgm:constr type="b" for="ch" forName="comp2" refType="b" refFor="ch" refForName="comp1"/>
          <dgm:constr type="w" for="ch" forName="comp3" refType="w" fact="0.6"/>
          <dgm:constr type="h" for="ch" forName="comp3" refType="w" refFor="ch" refForName="comp3"/>
          <dgm:constr type="ctrX" for="ch" forName="comp3" refType="ctrX" refFor="ch" refForName="comp1"/>
          <dgm:constr type="b" for="ch" forName="comp3" refType="b" refFor="ch" refForName="comp1"/>
          <dgm:constr type="w" for="ch" forName="comp4" refType="w" fact="0.4"/>
          <dgm:constr type="h" for="ch" forName="comp4" refType="w" refFor="ch" refForName="comp4"/>
          <dgm:constr type="ctrX" for="ch" forName="comp4" refType="ctrX" refFor="ch" refForName="comp1"/>
          <dgm:constr type="b" for="ch" forName="comp4" refType="b" refFor="ch" refForName="comp1"/>
          <dgm:constr type="primFontSz" for="des" ptType="node" op="equ" val="65"/>
        </dgm:constrLst>
      </dgm:if>
      <dgm:else name="Name4">
        <dgm:constrLst>
          <dgm:constr type="w" for="ch" forName="comp1" refType="w"/>
          <dgm:constr type="h" for="ch" forName="comp1" refType="w" refFor="ch" refForName="comp1"/>
          <dgm:constr type="w" for="ch" forName="comp2" refType="w" fact="0.85"/>
          <dgm:constr type="h" for="ch" forName="comp2" refType="w" refFor="ch" refForName="comp2"/>
          <dgm:constr type="ctrX" for="ch" forName="comp2" refType="ctrX" refFor="ch" refForName="comp1"/>
          <dgm:constr type="b" for="ch" forName="comp2" refType="b" refFor="ch" refForName="comp1"/>
          <dgm:constr type="w" for="ch" forName="comp3" refType="w" fact="0.7"/>
          <dgm:constr type="h" for="ch" forName="comp3" refType="w" refFor="ch" refForName="comp3"/>
          <dgm:constr type="ctrX" for="ch" forName="comp3" refType="ctrX" refFor="ch" refForName="comp1"/>
          <dgm:constr type="b" for="ch" forName="comp3" refType="b" refFor="ch" refForName="comp1"/>
          <dgm:constr type="w" for="ch" forName="comp4" refType="w" fact="0.55"/>
          <dgm:constr type="h" for="ch" forName="comp4" refType="w" refFor="ch" refForName="comp4"/>
          <dgm:constr type="ctrX" for="ch" forName="comp4" refType="ctrX" refFor="ch" refForName="comp1"/>
          <dgm:constr type="b" for="ch" forName="comp4" refType="b" refFor="ch" refForName="comp1"/>
          <dgm:constr type="w" for="ch" forName="comp5" refType="w" fact="0.4"/>
          <dgm:constr type="h" for="ch" forName="comp5" refType="w" refFor="ch" refForName="comp5"/>
          <dgm:constr type="ctrX" for="ch" forName="comp5" refType="ctrX" refFor="ch" refForName="comp1"/>
          <dgm:constr type="b" for="ch" forName="comp5" refType="b" refFor="ch" refForName="comp1"/>
          <dgm:constr type="w" for="ch" forName="comp6" refType="w" fact="0.25"/>
          <dgm:constr type="h" for="ch" forName="comp6" refType="w" refFor="ch" refForName="comp6"/>
          <dgm:constr type="ctrX" for="ch" forName="comp6" refType="ctrX" refFor="ch" refForName="comp1"/>
          <dgm:constr type="b" for="ch" forName="comp6" refType="b" refFor="ch" refForName="comp1"/>
          <dgm:constr type="w" for="ch" forName="comp7" refType="w" fact="0.15"/>
          <dgm:constr type="h" for="ch" forName="comp7" refType="w" refFor="ch" refForName="comp7"/>
          <dgm:constr type="ctrX" for="ch" forName="comp7" refType="ctrX" refFor="ch" refForName="comp1"/>
          <dgm:constr type="b" for="ch" forName="comp7" refType="b" refFor="ch" refForName="comp1"/>
          <dgm:constr type="primFontSz" for="des" ptType="node" op="equ" val="65"/>
        </dgm:constrLst>
      </dgm:else>
    </dgm:choose>
    <dgm:ruleLst/>
    <dgm:choose name="Name5">
      <dgm:if name="Name6" axis="ch" ptType="node" func="cnt" op="gte" val="1">
        <dgm:layoutNode name="comp1">
          <dgm:alg type="composite"/>
          <dgm:shape xmlns:r="http://schemas.openxmlformats.org/officeDocument/2006/relationships" r:blip="">
            <dgm:adjLst/>
          </dgm:shape>
          <dgm:presOf/>
          <dgm:choose name="Name7">
            <dgm:if name="Name8" axis="ch" ptType="node" func="cnt" op="equ" val="1">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5"/>
                <dgm:constr type="w" for="ch" forName="c1text" refType="w" refFor="ch" refForName="circle1" fact="0.70711"/>
                <dgm:constr type="h" for="ch" forName="c1text" refType="h" refFor="ch" refForName="circle1" fact="0.5"/>
              </dgm:constrLst>
            </dgm:if>
            <dgm:if name="Name9" axis="ch" ptType="node" func="cnt" op="equ" val="2">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6"/>
                <dgm:constr type="w" for="ch" forName="c1text" refType="w" refFor="ch" refForName="circle1" fact="0.525"/>
                <dgm:constr type="h" for="ch" forName="c1text" refType="h" refFor="ch" refForName="circle1" fact="0.17"/>
              </dgm:constrLst>
            </dgm:if>
            <dgm:if name="Name10" axis="ch" ptType="node" func="cnt" op="equ" val="3">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3495"/>
                <dgm:constr type="h" for="ch" forName="c1text" refType="h" refFor="ch" refForName="circle1" fact="0.15"/>
              </dgm:constrLst>
            </dgm:if>
            <dgm:if name="Name11" axis="ch" ptType="node" func="cnt" op="equ" val="4">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2796"/>
                <dgm:constr type="h" for="ch" forName="c1text" refType="h" refFor="ch" refForName="circle1" fact="0.15"/>
              </dgm:constrLst>
            </dgm:if>
            <dgm:if name="Name12" axis="ch" ptType="node" func="cnt" op="gte" val="5">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
                <dgm:constr type="w" for="ch" forName="c1text" refType="w" refFor="ch" refForName="circle1" fact="0.375"/>
                <dgm:constr type="h" for="ch" forName="c1text" refType="h" refFor="ch" refForName="circle1" fact="0.1"/>
              </dgm:constrLst>
            </dgm:if>
            <dgm:else name="Name13"/>
          </dgm:choose>
          <dgm:ruleLst/>
          <dgm:layoutNode name="circle1" styleLbl="node1">
            <dgm:alg type="sp"/>
            <dgm:shape xmlns:r="http://schemas.openxmlformats.org/officeDocument/2006/relationships" type="ellipse" r:blip="">
              <dgm:adjLst/>
            </dgm:shape>
            <dgm:presOf axis="ch desOrSelf" ptType="node node" st="1 1" cnt="1 0"/>
            <dgm:constrLst>
              <dgm:constr type="h" refType="w"/>
            </dgm:constrLst>
            <dgm:ruleLst/>
          </dgm:layoutNode>
          <dgm:layoutNode name="c1text">
            <dgm:varLst>
              <dgm:bulletEnabled val="1"/>
            </dgm:varLst>
            <dgm:alg type="tx"/>
            <dgm:shape xmlns:r="http://schemas.openxmlformats.org/officeDocument/2006/relationships" type="rect" r:blip="" hideGeom="1">
              <dgm:adjLst/>
            </dgm:shape>
            <dgm:presOf axis="ch desOrSelf" ptType="node node" st="1 1" cnt="1 0"/>
            <dgm:constrLst/>
            <dgm:ruleLst>
              <dgm:rule type="primFontSz" val="5" fact="NaN" max="NaN"/>
            </dgm:ruleLst>
          </dgm:layoutNode>
        </dgm:layoutNode>
      </dgm:if>
      <dgm:else name="Name14"/>
    </dgm:choose>
    <dgm:choose name="Name15">
      <dgm:if name="Name16" axis="ch" ptType="node" func="cnt" op="gte" val="2">
        <dgm:layoutNode name="comp2">
          <dgm:alg type="composite"/>
          <dgm:shape xmlns:r="http://schemas.openxmlformats.org/officeDocument/2006/relationships" r:blip="">
            <dgm:adjLst/>
          </dgm:shape>
          <dgm:presOf/>
          <dgm:choose name="Name17">
            <dgm:if name="Name18" axis="ch" ptType="node" func="cnt" op="equ" val="2">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5"/>
                <dgm:constr type="w" for="ch" forName="c2text" refType="w" refFor="ch" refForName="circle2" fact="0.70711"/>
                <dgm:constr type="h" for="ch" forName="c2text" refType="h" refFor="ch" refForName="circle2" fact="0.5"/>
              </dgm:constrLst>
            </dgm:if>
            <dgm:if name="Name19" axis="ch" ptType="node" func="cnt" op="equ" val="3">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625"/>
                <dgm:constr type="w" for="ch" forName="c2text" refType="w" refFor="ch" refForName="circle2" fact="0.466"/>
                <dgm:constr type="h" for="ch" forName="c2text" refType="h" refFor="ch" refForName="circle2" fact="0.1875"/>
              </dgm:constrLst>
            </dgm:if>
            <dgm:if name="Name20" axis="ch" ptType="node" func="cnt" op="equ" val="4">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
                <dgm:constr type="w" for="ch" forName="c2text" refType="w" refFor="ch" refForName="circle2" fact="0.3495"/>
                <dgm:constr type="h" for="ch" forName="c2text" refType="h" refFor="ch" refForName="circle2" fact="0.18"/>
              </dgm:constrLst>
            </dgm:if>
            <dgm:if name="Name21" axis="ch" ptType="node" func="cnt" op="gte" val="5">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15"/>
                <dgm:constr type="w" for="ch" forName="c2text" refType="w" refFor="ch" refForName="circle2" fact="0.43125"/>
                <dgm:constr type="h" for="ch" forName="c2text" refType="h" refFor="ch" refForName="circle2" fact="0.115"/>
              </dgm:constrLst>
            </dgm:if>
            <dgm:else name="Name22"/>
          </dgm:choose>
          <dgm:ruleLst/>
          <dgm:layoutNode name="circle2" styleLbl="node1">
            <dgm:alg type="sp"/>
            <dgm:shape xmlns:r="http://schemas.openxmlformats.org/officeDocument/2006/relationships" type="ellipse" r:blip="">
              <dgm:adjLst/>
            </dgm:shape>
            <dgm:presOf axis="ch desOrSelf" ptType="node node" st="2 1" cnt="1 0"/>
            <dgm:constrLst>
              <dgm:constr type="h" refType="w"/>
            </dgm:constrLst>
            <dgm:ruleLst/>
          </dgm:layoutNode>
          <dgm:layoutNode name="c2text">
            <dgm:varLst>
              <dgm:bulletEnabled val="1"/>
            </dgm:varLst>
            <dgm:alg type="tx"/>
            <dgm:shape xmlns:r="http://schemas.openxmlformats.org/officeDocument/2006/relationships" type="rect" r:blip="" hideGeom="1">
              <dgm:adjLst/>
            </dgm:shape>
            <dgm:presOf axis="ch desOrSelf" ptType="node node" st="2 1" cnt="1 0"/>
            <dgm:constrLst/>
            <dgm:ruleLst>
              <dgm:rule type="primFontSz" val="5" fact="NaN" max="NaN"/>
            </dgm:ruleLst>
          </dgm:layoutNode>
        </dgm:layoutNode>
      </dgm:if>
      <dgm:else name="Name23"/>
    </dgm:choose>
    <dgm:choose name="Name24">
      <dgm:if name="Name25" axis="ch" ptType="node" func="cnt" op="gte" val="3">
        <dgm:layoutNode name="comp3">
          <dgm:alg type="composite"/>
          <dgm:shape xmlns:r="http://schemas.openxmlformats.org/officeDocument/2006/relationships" r:blip="">
            <dgm:adjLst/>
          </dgm:shape>
          <dgm:presOf/>
          <dgm:choose name="Name26">
            <dgm:if name="Name27" axis="ch" ptType="node" func="cnt" op="equ" val="3">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5"/>
                <dgm:constr type="w" for="ch" forName="c3text" refType="w" refFor="ch" refForName="circle3" fact="0.70711"/>
                <dgm:constr type="h" for="ch" forName="c3text" refType="h" refFor="ch" refForName="circle3" fact="0.5"/>
              </dgm:constrLst>
            </dgm:if>
            <dgm:if name="Name28" axis="ch" ptType="node" func="cnt" op="equ" val="4">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875"/>
                <dgm:constr type="w" for="ch" forName="c3text" refType="w" refFor="ch" refForName="circle3" fact="0.466"/>
                <dgm:constr type="h" for="ch" forName="c3text" refType="h" refFor="ch" refForName="circle3" fact="0.225"/>
              </dgm:constrLst>
            </dgm:if>
            <dgm:if name="Name29" axis="ch" ptType="node" func="cnt" op="gte" val="5">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38"/>
                <dgm:constr type="w" for="ch" forName="c3text" refType="w" refFor="ch" refForName="circle3" fact="0.5175"/>
                <dgm:constr type="h" for="ch" forName="c3text" refType="h" refFor="ch" refForName="circle3" fact="0.138"/>
              </dgm:constrLst>
            </dgm:if>
            <dgm:else name="Name30"/>
          </dgm:choose>
          <dgm:ruleLst/>
          <dgm:layoutNode name="circle3" styleLbl="node1">
            <dgm:alg type="sp"/>
            <dgm:shape xmlns:r="http://schemas.openxmlformats.org/officeDocument/2006/relationships" type="ellipse" r:blip="">
              <dgm:adjLst/>
            </dgm:shape>
            <dgm:presOf axis="ch desOrSelf" ptType="node node" st="3 1" cnt="1 0"/>
            <dgm:constrLst>
              <dgm:constr type="h" refType="w"/>
            </dgm:constrLst>
            <dgm:ruleLst/>
          </dgm:layoutNode>
          <dgm:layoutNode name="c3text">
            <dgm:varLst>
              <dgm:bulletEnabled val="1"/>
            </dgm:varLst>
            <dgm:alg type="tx"/>
            <dgm:shape xmlns:r="http://schemas.openxmlformats.org/officeDocument/2006/relationships" type="rect" r:blip="" hideGeom="1">
              <dgm:adjLst/>
            </dgm:shape>
            <dgm:presOf axis="ch desOrSelf" ptType="node node" st="3 1" cnt="1 0"/>
            <dgm:constrLst/>
            <dgm:ruleLst>
              <dgm:rule type="primFontSz" val="5" fact="NaN" max="NaN"/>
            </dgm:ruleLst>
          </dgm:layoutNode>
        </dgm:layoutNode>
      </dgm:if>
      <dgm:else name="Name31"/>
    </dgm:choose>
    <dgm:choose name="Name32">
      <dgm:if name="Name33" axis="ch" ptType="node" func="cnt" op="gte" val="4">
        <dgm:layoutNode name="comp4">
          <dgm:alg type="composite"/>
          <dgm:shape xmlns:r="http://schemas.openxmlformats.org/officeDocument/2006/relationships" r:blip="">
            <dgm:adjLst/>
          </dgm:shape>
          <dgm:presOf/>
          <dgm:choose name="Name34">
            <dgm:if name="Name35" axis="ch" ptType="node" func="cnt" op="equ" val="4">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5"/>
                <dgm:constr type="w" for="ch" forName="c4text" refType="w" refFor="ch" refForName="circle4" fact="0.70711"/>
                <dgm:constr type="h" for="ch" forName="c4text" refType="h" refFor="ch" refForName="circle4" fact="0.5"/>
              </dgm:constrLst>
            </dgm:if>
            <dgm:if name="Name36" axis="ch" ptType="node" func="cnt" op="gte" val="5">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18"/>
                <dgm:constr type="w" for="ch" forName="c4text" refType="w" refFor="ch" refForName="circle4" fact="0.54"/>
                <dgm:constr type="h" for="ch" forName="c4text" refType="h" refFor="ch" refForName="circle4" fact="0.18"/>
              </dgm:constrLst>
            </dgm:if>
            <dgm:else name="Name37"/>
          </dgm:choose>
          <dgm:ruleLst/>
          <dgm:layoutNode name="circle4" styleLbl="node1">
            <dgm:alg type="sp"/>
            <dgm:shape xmlns:r="http://schemas.openxmlformats.org/officeDocument/2006/relationships" type="ellipse" r:blip="">
              <dgm:adjLst/>
            </dgm:shape>
            <dgm:presOf axis="ch desOrSelf" ptType="node node" st="4 1" cnt="1 0"/>
            <dgm:constrLst>
              <dgm:constr type="h" refType="w"/>
            </dgm:constrLst>
            <dgm:ruleLst/>
          </dgm:layoutNode>
          <dgm:layoutNode name="c4text">
            <dgm:varLst>
              <dgm:bulletEnabled val="1"/>
            </dgm:varLst>
            <dgm:alg type="tx"/>
            <dgm:shape xmlns:r="http://schemas.openxmlformats.org/officeDocument/2006/relationships" type="rect" r:blip="" hideGeom="1">
              <dgm:adjLst/>
            </dgm:shape>
            <dgm:presOf axis="ch desOrSelf" ptType="node node" st="4 1" cnt="1 0"/>
            <dgm:constrLst/>
            <dgm:ruleLst>
              <dgm:rule type="primFontSz" val="5" fact="NaN" max="NaN"/>
            </dgm:ruleLst>
          </dgm:layoutNode>
        </dgm:layoutNode>
      </dgm:if>
      <dgm:else name="Name38"/>
    </dgm:choose>
    <dgm:choose name="Name39">
      <dgm:if name="Name40" axis="ch" ptType="node" func="cnt" op="gte" val="5">
        <dgm:layoutNode name="comp5">
          <dgm:alg type="composite"/>
          <dgm:shape xmlns:r="http://schemas.openxmlformats.org/officeDocument/2006/relationships" r:blip="">
            <dgm:adjLst/>
          </dgm:shape>
          <dgm:presOf/>
          <dgm:choose name="Name41">
            <dgm:if name="Name42" axis="ch" ptType="node" func="cnt" op="equ" val="5">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5"/>
                <dgm:constr type="w" for="ch" forName="c5text" refType="w" refFor="ch" refForName="circle5" fact="0.70711"/>
                <dgm:constr type="h" for="ch" forName="c5text" refType="h" refFor="ch" refForName="circle5" fact="0.5"/>
              </dgm:constrLst>
            </dgm:if>
            <dgm:if name="Name43" axis="ch" ptType="node" func="cnt" op="gte" val="6">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25"/>
                <dgm:constr type="w" for="ch" forName="c5text" refType="w" refFor="ch" refForName="circle5" fact="0.65"/>
                <dgm:constr type="h" for="ch" forName="c5text" refType="h" refFor="ch" refForName="circle5" fact="0.25"/>
              </dgm:constrLst>
            </dgm:if>
            <dgm:else name="Name44"/>
          </dgm:choose>
          <dgm:ruleLst/>
          <dgm:layoutNode name="circle5" styleLbl="node1">
            <dgm:alg type="sp"/>
            <dgm:shape xmlns:r="http://schemas.openxmlformats.org/officeDocument/2006/relationships" type="ellipse" r:blip="">
              <dgm:adjLst/>
            </dgm:shape>
            <dgm:presOf axis="ch desOrSelf" ptType="node node" st="5 1" cnt="1 0"/>
            <dgm:constrLst>
              <dgm:constr type="h" refType="w"/>
            </dgm:constrLst>
            <dgm:ruleLst/>
          </dgm:layoutNode>
          <dgm:layoutNode name="c5text">
            <dgm:varLst>
              <dgm:bulletEnabled val="1"/>
            </dgm:varLst>
            <dgm:alg type="tx"/>
            <dgm:shape xmlns:r="http://schemas.openxmlformats.org/officeDocument/2006/relationships" type="rect" r:blip="" hideGeom="1">
              <dgm:adjLst/>
            </dgm:shape>
            <dgm:presOf axis="ch desOrSelf" ptType="node node" st="5 1" cnt="1 0"/>
            <dgm:constrLst/>
            <dgm:ruleLst>
              <dgm:rule type="primFontSz" val="5" fact="NaN" max="NaN"/>
            </dgm:ruleLst>
          </dgm:layoutNode>
        </dgm:layoutNode>
      </dgm:if>
      <dgm:else name="Name45"/>
    </dgm:choose>
    <dgm:choose name="Name46">
      <dgm:if name="Name47" axis="ch" ptType="node" func="cnt" op="gte" val="6">
        <dgm:layoutNode name="comp6">
          <dgm:alg type="composite"/>
          <dgm:shape xmlns:r="http://schemas.openxmlformats.org/officeDocument/2006/relationships" r:blip="">
            <dgm:adjLst/>
          </dgm:shape>
          <dgm:presOf/>
          <dgm:choose name="Name48">
            <dgm:if name="Name49" axis="ch" ptType="node" func="cnt" op="equ" val="6">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5"/>
                <dgm:constr type="w" for="ch" forName="c6text" refType="w" refFor="ch" refForName="circle6" fact="0.70711"/>
                <dgm:constr type="h" for="ch" forName="c6text" refType="h" refFor="ch" refForName="circle6" fact="0.5"/>
              </dgm:constrLst>
            </dgm:if>
            <dgm:if name="Name50" axis="ch" ptType="node" func="cnt" op="gte" val="7">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27"/>
                <dgm:constr type="w" for="ch" forName="c6text" refType="w" refFor="ch" refForName="circle6" fact="0.68"/>
                <dgm:constr type="h" for="ch" forName="c6text" refType="h" refFor="ch" refForName="circle6" fact="0.241"/>
              </dgm:constrLst>
            </dgm:if>
            <dgm:else name="Name51"/>
          </dgm:choose>
          <dgm:ruleLst/>
          <dgm:layoutNode name="circle6" styleLbl="node1">
            <dgm:alg type="sp"/>
            <dgm:shape xmlns:r="http://schemas.openxmlformats.org/officeDocument/2006/relationships" type="ellipse" r:blip="">
              <dgm:adjLst/>
            </dgm:shape>
            <dgm:presOf axis="ch desOrSelf" ptType="node node" st="6 1" cnt="1 0"/>
            <dgm:constrLst>
              <dgm:constr type="h" refType="w"/>
            </dgm:constrLst>
            <dgm:ruleLst/>
          </dgm:layoutNode>
          <dgm:layoutNode name="c6text">
            <dgm:varLst>
              <dgm:bulletEnabled val="1"/>
            </dgm:varLst>
            <dgm:alg type="tx"/>
            <dgm:shape xmlns:r="http://schemas.openxmlformats.org/officeDocument/2006/relationships" type="rect" r:blip="" hideGeom="1">
              <dgm:adjLst/>
            </dgm:shape>
            <dgm:presOf axis="ch desOrSelf" ptType="node node" st="6 1" cnt="1 0"/>
            <dgm:constrLst/>
            <dgm:ruleLst>
              <dgm:rule type="primFontSz" val="5" fact="NaN" max="NaN"/>
            </dgm:ruleLst>
          </dgm:layoutNode>
        </dgm:layoutNode>
      </dgm:if>
      <dgm:else name="Name52"/>
    </dgm:choose>
    <dgm:choose name="Name53">
      <dgm:if name="Name54" axis="ch" ptType="node" func="cnt" op="gte" val="7">
        <dgm:layoutNode name="comp7">
          <dgm:alg type="composite"/>
          <dgm:shape xmlns:r="http://schemas.openxmlformats.org/officeDocument/2006/relationships" r:blip="">
            <dgm:adjLst/>
          </dgm:shape>
          <dgm:presOf/>
          <dgm:constrLst>
            <dgm:constr type="w" for="ch" forName="circle7" refType="w"/>
            <dgm:constr type="h" for="ch" forName="circle7" refType="h"/>
            <dgm:constr type="ctrX" for="ch" forName="circle7" refType="w" fact="0.5"/>
            <dgm:constr type="ctrY" for="ch" forName="circle7" refType="h" fact="0.5"/>
            <dgm:constr type="ctrX" for="ch" forName="c7text" refType="w" fact="0.5"/>
            <dgm:constr type="ctrY" for="ch" forName="c7text" refType="h" fact="0.5"/>
            <dgm:constr type="w" for="ch" forName="c7text" refType="w" refFor="ch" refForName="circle7" fact="0.70711"/>
            <dgm:constr type="h" for="ch" forName="c7text" refType="h" refFor="ch" refForName="circle7" fact="0.5"/>
          </dgm:constrLst>
          <dgm:ruleLst/>
          <dgm:layoutNode name="circle7" styleLbl="node1">
            <dgm:alg type="sp"/>
            <dgm:shape xmlns:r="http://schemas.openxmlformats.org/officeDocument/2006/relationships" type="ellipse" r:blip="">
              <dgm:adjLst/>
            </dgm:shape>
            <dgm:presOf axis="ch desOrSelf" ptType="node node" st="7 1" cnt="1 0"/>
            <dgm:constrLst>
              <dgm:constr type="h" refType="w"/>
            </dgm:constrLst>
            <dgm:ruleLst/>
          </dgm:layoutNode>
          <dgm:layoutNode name="c7text">
            <dgm:varLst>
              <dgm:bulletEnabled val="1"/>
            </dgm:varLst>
            <dgm:alg type="tx"/>
            <dgm:shape xmlns:r="http://schemas.openxmlformats.org/officeDocument/2006/relationships" type="rect" r:blip="" hideGeom="1">
              <dgm:adjLst/>
            </dgm:shape>
            <dgm:presOf axis="ch desOrSelf" ptType="node node" st="7 1" cnt="1 0"/>
            <dgm:constrLst/>
            <dgm:ruleLst>
              <dgm:rule type="primFontSz" val="5" fact="NaN" max="NaN"/>
            </dgm:ruleLst>
          </dgm:layoutNode>
        </dgm:layoutNode>
      </dgm:if>
      <dgm:else name="Name55"/>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06T00:44:55.894"/>
    </inkml:context>
    <inkml:brush xml:id="br0">
      <inkml:brushProperty name="width" value="0.15875" units="cm"/>
      <inkml:brushProperty name="height" value="0.15875" units="cm"/>
      <inkml:brushProperty name="color" value="#948A54"/>
    </inkml:brush>
  </inkml:definitions>
  <inkml:trace contextRef="#ctx0" brushRef="#br0">1 6632 24575,'91'-56'0,"143"-111"0,43-71-717,-25-9-162,-210 205 850,376-396 158,-240 247-93,-106 117-67,113-130 1319,-183 203-1278,10-15 55,2 1-1,18-16 0,-12 9-64,-16 16 0,1 0 0,1 0 0,0 0 0,14-10 0,-19 15 0,1 0 0,0 0 0,-1 0 0,1 0 0,0 0 0,0 1 0,0-1 0,0 0 0,0 1 0,0-1 0,1 1 0,-1-1 0,0 1 0,0-1 0,1 1 0,-1 0 0,0 0 0,1-1 0,-1 1 0,1 0 0,-1 0 0,1 0 0,-1 1 0,0-1 0,1 0 0,-1 0 0,0 1 0,1-1 0,-1 1 0,3 0 0,4 1 0,0 1 0,1 1 0,-2-1 0,1 0 0,-1 1 0,0 0 0,8 5 0,51 36 0,-64-44 0,62 49 0,80 81 0,34 63 0,-97-101 0,173 201 0,-229-262 0,2-1 0,43 35 0,-62-57 0,-1-1 0,-1 0 0,6 11 0,-8-12 0,0 0 0,1 0 0,0 0 0,1 0 0,13 9 0,-19-16 0,0 1 0,0 0 0,0-1 0,0 1 0,0-1 0,0 1 0,0-1 0,1 0 0,-1 1 0,0-1 0,1 0 0,-1 1 0,0-1 0,1 0 0,-1 0 0,1 1 0,-1-1 0,1 0 0,-1 0 0,1 0 0,-1 0 0,0 0 0,1 0 0,-1 0 0,4-1 0,8-1 0,0-1 0,1 0 0,-1 0 0,-1 0 0,15-6 0,126-45-349,159-75-1,-167 67-307,1399-599-1957,-662 262 1791,-654 282 2631,-145 72-315,157-68-1,-221 106-1492,76-30 0,169-86 0,-106 43 0,-83 43 0,69-44 0,-59 24 0,92-83 0,-149 113 0,31-43 0,-19 21 0,-39 48 0,-1 1 0,0-1 0,1 1 0,-1-1 0,1 1 0,-1-1 0,1 1 0,0-1 0,-1 1 0,1-1 0,0 1 0,0-1 0,0 1 0,-1-1 0,1 1 0,0 0 0,0-1 0,0 1 0,0 0 0,0-1 0,0 1 0,2 0 0,-1 0 0,0 0 0,0 1 0,0-1 0,0 1 0,0-1 0,0 1 0,0-1 0,0 1 0,0 0 0,-1-1 0,1 1 0,0 0 0,-1 0 0,0 0 0,1-1 0,1 3 0,27 18 0,-2 1 0,-1 1 0,35 39 0,-54-53 0,398 468-1201,-318-368 1082,230 287 119,-248-315 0,-65-76 0,1 1 0,-1-1 0,2 1 0,-1-1 0,2 0 0,-1-1 0,11 7 0,-14-10 0,1 1 0,-1-1 0,1 0 0,-1 1 0,1-1 0,-1 0 0,1-1 0,0 1 0,0 0 0,0-1 0,0 1 0,0-1 0,0 0 0,0 0 0,0 0 0,0 0 0,0 0 0,0-1 0,6 0 0,10-2 0,-1-1 0,0 0 0,0 0 0,-1-1 0,26-9 0,37-14-178,137-61 0,68-51-508,-259 127 623,406-213-167,-128 67 239,718-410-9,-722 397 210,504-223-1,-270 159-209,403-172-20,-459 196 147,-36 9 2024,-266 122-2182,372-159 31,57-1 0,-321 123 0,98-35 0,-232 98 0,-5-4 0,-5-3 0,-5-4 0,221-137 0,-315 175 0,23-15 0,120-61 0,70-26 0,-154 89 0,-9 4 0,-48 19 0,1 0 0,2 2 0,84-21 0,-44 13 0,269-92 0,-349 114 0,1-1 0,0 0 0,-1 0 0,0-1 0,9-4 0,-16 7 0,0 1 0,0 0 0,0-1 0,0 1 0,0-1 0,-1 1 0,1-1 0,0 0 0,-1 1 0,1-1 0,-1 1 0,1-1 0,-1 0 0,0 1 0,0-1 0,1 1 0,-1-1 0,0 0 0,0 1 0,0-1 0,0 0 0,0 1 0,0-1 0,0 0 0,-1 1 0,1-1 0,0 1 0,-1-1 0,1 0 0,-1 1 0,1-1 0,-1 1 0,1-1 0,-1 1 0,0-1 0,0 1 0,1-1 0,-1 1 0,0-1 0,0 1 0,0-1 0,0 1 0,0 0 0,-1-1 0,-10-2 0,0 0 0,0 0 0,0 0 0,-1 1 0,1 0 0,-1 1 0,0 0 0,-17-1 0,0 0 0,-119-7-682,-289 2-1,403 7-6143</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06T00:44:56.989"/>
    </inkml:context>
    <inkml:brush xml:id="br0">
      <inkml:brushProperty name="width" value="0.15875" units="cm"/>
      <inkml:brushProperty name="height" value="0.15875" units="cm"/>
      <inkml:brushProperty name="color" value="#948A54"/>
    </inkml:brush>
  </inkml:definitions>
  <inkml:trace contextRef="#ctx0" brushRef="#br0">1 0 24575,'0'6'0,"5"14"0,1 14 0,0 13 0,4 5 0,0 3 0,8-2 0,1 0 0,-2-5 0,-5-8 0,1-10 0,-2-6 0,-3-3 0,-2-4 0,-3-4-8191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D7A0B55-67EC-4217-BAA6-C3F576F930DF}" type="datetimeFigureOut">
              <a:rPr lang="zh-TW" altLang="en-US" smtClean="0"/>
              <a:t>2025/3/26</a:t>
            </a:fld>
            <a:endParaRPr lang="zh-TW" altLang="en-US"/>
          </a:p>
        </p:txBody>
      </p:sp>
      <p:sp>
        <p:nvSpPr>
          <p:cNvPr id="4" name="投影片影像版面配置區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zh-TW" altLang="en-US"/>
          </a:p>
        </p:txBody>
      </p:sp>
      <p:sp>
        <p:nvSpPr>
          <p:cNvPr id="5" name="備忘稿版面配置區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6" name="頁尾版面配置區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TW" altLang="en-US"/>
          </a:p>
        </p:txBody>
      </p:sp>
      <p:sp>
        <p:nvSpPr>
          <p:cNvPr id="7" name="投影片編號版面配置區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82ECA18-1764-4B98-BACC-6CD6CA09CC6F}" type="slidenum">
              <a:rPr lang="zh-TW" altLang="en-US" smtClean="0"/>
              <a:t>‹#›</a:t>
            </a:fld>
            <a:endParaRPr lang="zh-TW" altLang="en-US"/>
          </a:p>
        </p:txBody>
      </p:sp>
    </p:spTree>
    <p:extLst>
      <p:ext uri="{BB962C8B-B14F-4D97-AF65-F5344CB8AC3E}">
        <p14:creationId xmlns:p14="http://schemas.microsoft.com/office/powerpoint/2010/main" val="337278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標題投影片">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436346" y="1788454"/>
            <a:ext cx="6270922" cy="2098226"/>
          </a:xfrm>
        </p:spPr>
        <p:txBody>
          <a:bodyPr anchor="b">
            <a:noAutofit/>
          </a:bodyPr>
          <a:lstStyle>
            <a:lvl1pPr algn="ctr">
              <a:defRPr sz="6000" cap="all" baseline="0">
                <a:solidFill>
                  <a:schemeClr val="tx2"/>
                </a:solidFill>
              </a:defRPr>
            </a:lvl1pPr>
          </a:lstStyle>
          <a:p>
            <a:r>
              <a:rPr lang="zh-TW" altLang="en-US"/>
              <a:t>按一下以編輯母片標題樣式</a:t>
            </a:r>
            <a:endParaRPr lang="en-US" dirty="0"/>
          </a:p>
        </p:txBody>
      </p:sp>
      <p:sp>
        <p:nvSpPr>
          <p:cNvPr id="3" name="Subtitle 2"/>
          <p:cNvSpPr>
            <a:spLocks noGrp="1"/>
          </p:cNvSpPr>
          <p:nvPr>
            <p:ph type="subTitle" idx="1"/>
          </p:nvPr>
        </p:nvSpPr>
        <p:spPr>
          <a:xfrm>
            <a:off x="2009930" y="3956280"/>
            <a:ext cx="5123755" cy="1086237"/>
          </a:xfrm>
        </p:spPr>
        <p:txBody>
          <a:bodyPr>
            <a:normAutofit/>
          </a:bodyPr>
          <a:lstStyle>
            <a:lvl1pPr marL="0" indent="0" algn="ctr">
              <a:lnSpc>
                <a:spcPct val="112000"/>
              </a:lnSpc>
              <a:spcBef>
                <a:spcPts val="0"/>
              </a:spcBef>
              <a:spcAft>
                <a:spcPts val="0"/>
              </a:spcAft>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TW" altLang="en-US"/>
              <a:t>按一下以編輯母片子標題樣式</a:t>
            </a:r>
            <a:endParaRPr lang="en-US" dirty="0"/>
          </a:p>
        </p:txBody>
      </p:sp>
      <p:sp>
        <p:nvSpPr>
          <p:cNvPr id="4" name="Date Placeholder 3"/>
          <p:cNvSpPr>
            <a:spLocks noGrp="1"/>
          </p:cNvSpPr>
          <p:nvPr>
            <p:ph type="dt" sz="half" idx="10"/>
          </p:nvPr>
        </p:nvSpPr>
        <p:spPr>
          <a:xfrm>
            <a:off x="564644" y="6453386"/>
            <a:ext cx="1205958" cy="404614"/>
          </a:xfrm>
        </p:spPr>
        <p:txBody>
          <a:bodyPr/>
          <a:lstStyle>
            <a:lvl1pPr>
              <a:defRPr baseline="0">
                <a:solidFill>
                  <a:schemeClr val="tx2"/>
                </a:solidFill>
              </a:defRPr>
            </a:lvl1pPr>
          </a:lstStyle>
          <a:p>
            <a:fld id="{B56D2C26-5E0C-47AB-81CA-3BFE031DFBDE}" type="datetimeFigureOut">
              <a:rPr lang="zh-TW" altLang="en-US" smtClean="0"/>
              <a:t>2025/3/26</a:t>
            </a:fld>
            <a:endParaRPr lang="zh-TW" altLang="en-US"/>
          </a:p>
        </p:txBody>
      </p:sp>
      <p:sp>
        <p:nvSpPr>
          <p:cNvPr id="5" name="Footer Placeholder 4"/>
          <p:cNvSpPr>
            <a:spLocks noGrp="1"/>
          </p:cNvSpPr>
          <p:nvPr>
            <p:ph type="ftr" sz="quarter" idx="11"/>
          </p:nvPr>
        </p:nvSpPr>
        <p:spPr>
          <a:xfrm>
            <a:off x="1938041" y="6453386"/>
            <a:ext cx="5267533" cy="404614"/>
          </a:xfrm>
        </p:spPr>
        <p:txBody>
          <a:bodyPr/>
          <a:lstStyle>
            <a:lvl1pPr algn="ctr">
              <a:defRPr baseline="0">
                <a:solidFill>
                  <a:schemeClr val="tx2"/>
                </a:solidFill>
              </a:defRPr>
            </a:lvl1pPr>
          </a:lstStyle>
          <a:p>
            <a:endParaRPr lang="zh-TW" altLang="en-US"/>
          </a:p>
        </p:txBody>
      </p:sp>
      <p:sp>
        <p:nvSpPr>
          <p:cNvPr id="6" name="Slide Number Placeholder 5"/>
          <p:cNvSpPr>
            <a:spLocks noGrp="1"/>
          </p:cNvSpPr>
          <p:nvPr>
            <p:ph type="sldNum" sz="quarter" idx="12"/>
          </p:nvPr>
        </p:nvSpPr>
        <p:spPr>
          <a:xfrm>
            <a:off x="7373012" y="6453386"/>
            <a:ext cx="1197219" cy="404614"/>
          </a:xfrm>
        </p:spPr>
        <p:txBody>
          <a:bodyPr/>
          <a:lstStyle>
            <a:lvl1pPr>
              <a:defRPr baseline="0">
                <a:solidFill>
                  <a:schemeClr val="tx2"/>
                </a:solidFill>
              </a:defRPr>
            </a:lvl1pPr>
          </a:lstStyle>
          <a:p>
            <a:fld id="{5386258F-05BF-4741-92A9-4260057E98DE}" type="slidenum">
              <a:rPr lang="zh-TW" altLang="en-US" smtClean="0"/>
              <a:t>‹#›</a:t>
            </a:fld>
            <a:endParaRPr lang="zh-TW" altLang="en-US"/>
          </a:p>
        </p:txBody>
      </p:sp>
      <p:grpSp>
        <p:nvGrpSpPr>
          <p:cNvPr id="8" name="Group 7"/>
          <p:cNvGrpSpPr/>
          <p:nvPr/>
        </p:nvGrpSpPr>
        <p:grpSpPr>
          <a:xfrm>
            <a:off x="564643" y="744469"/>
            <a:ext cx="8005589" cy="5349671"/>
            <a:chOff x="564643" y="744469"/>
            <a:chExt cx="8005589" cy="5349671"/>
          </a:xfrm>
        </p:grpSpPr>
        <p:sp>
          <p:nvSpPr>
            <p:cNvPr id="11" name="Freeform 6"/>
            <p:cNvSpPr/>
            <p:nvPr/>
          </p:nvSpPr>
          <p:spPr bwMode="auto">
            <a:xfrm>
              <a:off x="6113972" y="1685652"/>
              <a:ext cx="2456260" cy="4408488"/>
            </a:xfrm>
            <a:custGeom>
              <a:avLst/>
              <a:gdLst/>
              <a:ahLst/>
              <a:cxnLst/>
              <a:rect l="l" t="t" r="r" b="b"/>
              <a:pathLst>
                <a:path w="10000" h="10000">
                  <a:moveTo>
                    <a:pt x="8761" y="0"/>
                  </a:moveTo>
                  <a:lnTo>
                    <a:pt x="10000" y="0"/>
                  </a:lnTo>
                  <a:lnTo>
                    <a:pt x="10000" y="10000"/>
                  </a:lnTo>
                  <a:lnTo>
                    <a:pt x="0" y="10000"/>
                  </a:lnTo>
                  <a:lnTo>
                    <a:pt x="0" y="9357"/>
                  </a:lnTo>
                  <a:lnTo>
                    <a:pt x="8761" y="9357"/>
                  </a:lnTo>
                  <a:lnTo>
                    <a:pt x="8761" y="0"/>
                  </a:lnTo>
                  <a:close/>
                </a:path>
              </a:pathLst>
            </a:custGeom>
            <a:solidFill>
              <a:schemeClr val="tx2"/>
            </a:solidFill>
            <a:ln w="0">
              <a:noFill/>
              <a:prstDash val="solid"/>
              <a:round/>
              <a:headEnd/>
              <a:tailEnd/>
            </a:ln>
          </p:spPr>
        </p:sp>
        <p:sp>
          <p:nvSpPr>
            <p:cNvPr id="14" name="Freeform 6"/>
            <p:cNvSpPr/>
            <p:nvPr/>
          </p:nvSpPr>
          <p:spPr bwMode="auto">
            <a:xfrm flipH="1" flipV="1">
              <a:off x="564643" y="744469"/>
              <a:ext cx="2456505" cy="4408488"/>
            </a:xfrm>
            <a:custGeom>
              <a:avLst/>
              <a:gdLst/>
              <a:ahLst/>
              <a:cxnLst/>
              <a:rect l="l" t="t" r="r" b="b"/>
              <a:pathLst>
                <a:path w="10001" h="10000">
                  <a:moveTo>
                    <a:pt x="8762" y="0"/>
                  </a:moveTo>
                  <a:lnTo>
                    <a:pt x="10001" y="0"/>
                  </a:lnTo>
                  <a:lnTo>
                    <a:pt x="10001" y="10000"/>
                  </a:lnTo>
                  <a:lnTo>
                    <a:pt x="1" y="10000"/>
                  </a:lnTo>
                  <a:cubicBezTo>
                    <a:pt x="-2" y="9766"/>
                    <a:pt x="4" y="9586"/>
                    <a:pt x="1" y="9352"/>
                  </a:cubicBezTo>
                  <a:lnTo>
                    <a:pt x="8762" y="9346"/>
                  </a:lnTo>
                  <a:lnTo>
                    <a:pt x="8762" y="0"/>
                  </a:lnTo>
                  <a:close/>
                </a:path>
              </a:pathLst>
            </a:custGeom>
            <a:solidFill>
              <a:schemeClr val="tx2"/>
            </a:solidFill>
            <a:ln w="0">
              <a:noFill/>
              <a:prstDash val="solid"/>
              <a:round/>
              <a:headEnd/>
              <a:tailEnd/>
            </a:ln>
          </p:spPr>
        </p:sp>
      </p:grpSp>
    </p:spTree>
    <p:extLst>
      <p:ext uri="{BB962C8B-B14F-4D97-AF65-F5344CB8AC3E}">
        <p14:creationId xmlns:p14="http://schemas.microsoft.com/office/powerpoint/2010/main" val="42710211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Vertical Text Placeholder 2"/>
          <p:cNvSpPr>
            <a:spLocks noGrp="1"/>
          </p:cNvSpPr>
          <p:nvPr>
            <p:ph type="body" orient="vert" idx="1"/>
          </p:nvPr>
        </p:nvSpPr>
        <p:spPr>
          <a:xfrm>
            <a:off x="1028700" y="2295526"/>
            <a:ext cx="7200900" cy="3571875"/>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B56D2C26-5E0C-47AB-81CA-3BFE031DFBDE}" type="datetimeFigureOut">
              <a:rPr lang="zh-TW" altLang="en-US" smtClean="0"/>
              <a:t>2025/3/26</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5386258F-05BF-4741-92A9-4260057E98DE}" type="slidenum">
              <a:rPr lang="zh-TW" altLang="en-US" smtClean="0"/>
              <a:t>‹#›</a:t>
            </a:fld>
            <a:endParaRPr lang="zh-TW" altLang="en-US"/>
          </a:p>
        </p:txBody>
      </p:sp>
    </p:spTree>
    <p:extLst>
      <p:ext uri="{BB962C8B-B14F-4D97-AF65-F5344CB8AC3E}">
        <p14:creationId xmlns:p14="http://schemas.microsoft.com/office/powerpoint/2010/main" val="10680407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80797" y="624156"/>
            <a:ext cx="1490950" cy="5243244"/>
          </a:xfrm>
        </p:spPr>
        <p:txBody>
          <a:bodyPr vert="eaVert"/>
          <a:lstStyle/>
          <a:p>
            <a:r>
              <a:rPr lang="zh-TW" altLang="en-US"/>
              <a:t>按一下以編輯母片標題樣式</a:t>
            </a:r>
            <a:endParaRPr lang="en-US" dirty="0"/>
          </a:p>
        </p:txBody>
      </p:sp>
      <p:sp>
        <p:nvSpPr>
          <p:cNvPr id="3" name="Vertical Text Placeholder 2"/>
          <p:cNvSpPr>
            <a:spLocks noGrp="1"/>
          </p:cNvSpPr>
          <p:nvPr>
            <p:ph type="body" orient="vert" idx="1"/>
          </p:nvPr>
        </p:nvSpPr>
        <p:spPr>
          <a:xfrm>
            <a:off x="1028700" y="624156"/>
            <a:ext cx="5724525" cy="5243244"/>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B56D2C26-5E0C-47AB-81CA-3BFE031DFBDE}" type="datetimeFigureOut">
              <a:rPr lang="zh-TW" altLang="en-US" smtClean="0"/>
              <a:t>2025/3/26</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5386258F-05BF-4741-92A9-4260057E98DE}" type="slidenum">
              <a:rPr lang="zh-TW" altLang="en-US" smtClean="0"/>
              <a:t>‹#›</a:t>
            </a:fld>
            <a:endParaRPr lang="zh-TW" altLang="en-US"/>
          </a:p>
        </p:txBody>
      </p:sp>
    </p:spTree>
    <p:extLst>
      <p:ext uri="{BB962C8B-B14F-4D97-AF65-F5344CB8AC3E}">
        <p14:creationId xmlns:p14="http://schemas.microsoft.com/office/powerpoint/2010/main" val="30900594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內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Content Placeholder 2"/>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B56D2C26-5E0C-47AB-81CA-3BFE031DFBDE}" type="datetimeFigureOut">
              <a:rPr lang="zh-TW" altLang="en-US" smtClean="0"/>
              <a:t>2025/3/26</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5386258F-05BF-4741-92A9-4260057E98DE}" type="slidenum">
              <a:rPr lang="zh-TW" altLang="en-US" smtClean="0"/>
              <a:t>‹#›</a:t>
            </a:fld>
            <a:endParaRPr lang="zh-TW" altLang="en-US"/>
          </a:p>
        </p:txBody>
      </p:sp>
    </p:spTree>
    <p:extLst>
      <p:ext uri="{BB962C8B-B14F-4D97-AF65-F5344CB8AC3E}">
        <p14:creationId xmlns:p14="http://schemas.microsoft.com/office/powerpoint/2010/main" val="5231933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章節標題">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73769" y="1301361"/>
            <a:ext cx="7209728" cy="2852737"/>
          </a:xfrm>
        </p:spPr>
        <p:txBody>
          <a:bodyPr anchor="b">
            <a:normAutofit/>
          </a:bodyPr>
          <a:lstStyle>
            <a:lvl1pPr algn="r">
              <a:defRPr sz="6000" cap="all" baseline="0">
                <a:solidFill>
                  <a:schemeClr val="tx2"/>
                </a:solidFill>
              </a:defRPr>
            </a:lvl1pPr>
          </a:lstStyle>
          <a:p>
            <a:r>
              <a:rPr lang="zh-TW" altLang="en-US"/>
              <a:t>按一下以編輯母片標題樣式</a:t>
            </a:r>
            <a:endParaRPr lang="en-US" dirty="0"/>
          </a:p>
        </p:txBody>
      </p:sp>
      <p:sp>
        <p:nvSpPr>
          <p:cNvPr id="3" name="Text Placeholder 2"/>
          <p:cNvSpPr>
            <a:spLocks noGrp="1"/>
          </p:cNvSpPr>
          <p:nvPr>
            <p:ph type="body" idx="1"/>
          </p:nvPr>
        </p:nvSpPr>
        <p:spPr>
          <a:xfrm>
            <a:off x="573769" y="4216328"/>
            <a:ext cx="7209728" cy="1143324"/>
          </a:xfrm>
        </p:spPr>
        <p:txBody>
          <a:bodyPr/>
          <a:lstStyle>
            <a:lvl1pPr marL="0" indent="0" algn="r">
              <a:lnSpc>
                <a:spcPct val="112000"/>
              </a:lnSpc>
              <a:spcBef>
                <a:spcPts val="0"/>
              </a:spcBef>
              <a:spcAft>
                <a:spcPts val="0"/>
              </a:spcAft>
              <a:buNone/>
              <a:defRPr sz="1800">
                <a:solidFill>
                  <a:schemeClr val="tx2"/>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TW" altLang="en-US"/>
              <a:t>按一下以編輯母片文字樣式</a:t>
            </a:r>
          </a:p>
        </p:txBody>
      </p:sp>
      <p:sp>
        <p:nvSpPr>
          <p:cNvPr id="4" name="Date Placeholder 3"/>
          <p:cNvSpPr>
            <a:spLocks noGrp="1"/>
          </p:cNvSpPr>
          <p:nvPr>
            <p:ph type="dt" sz="half" idx="10"/>
          </p:nvPr>
        </p:nvSpPr>
        <p:spPr>
          <a:xfrm>
            <a:off x="554181" y="6453386"/>
            <a:ext cx="1216807" cy="404614"/>
          </a:xfrm>
        </p:spPr>
        <p:txBody>
          <a:bodyPr/>
          <a:lstStyle>
            <a:lvl1pPr>
              <a:defRPr>
                <a:solidFill>
                  <a:schemeClr val="tx2"/>
                </a:solidFill>
              </a:defRPr>
            </a:lvl1pPr>
          </a:lstStyle>
          <a:p>
            <a:fld id="{B56D2C26-5E0C-47AB-81CA-3BFE031DFBDE}" type="datetimeFigureOut">
              <a:rPr lang="zh-TW" altLang="en-US" smtClean="0"/>
              <a:t>2025/3/26</a:t>
            </a:fld>
            <a:endParaRPr lang="zh-TW" altLang="en-US"/>
          </a:p>
        </p:txBody>
      </p:sp>
      <p:sp>
        <p:nvSpPr>
          <p:cNvPr id="5" name="Footer Placeholder 4"/>
          <p:cNvSpPr>
            <a:spLocks noGrp="1"/>
          </p:cNvSpPr>
          <p:nvPr>
            <p:ph type="ftr" sz="quarter" idx="11"/>
          </p:nvPr>
        </p:nvSpPr>
        <p:spPr>
          <a:xfrm>
            <a:off x="1938234" y="6453386"/>
            <a:ext cx="5267533" cy="404614"/>
          </a:xfrm>
        </p:spPr>
        <p:txBody>
          <a:bodyPr/>
          <a:lstStyle>
            <a:lvl1pPr algn="ctr">
              <a:defRPr>
                <a:solidFill>
                  <a:schemeClr val="tx2"/>
                </a:solidFill>
              </a:defRPr>
            </a:lvl1pPr>
          </a:lstStyle>
          <a:p>
            <a:endParaRPr lang="zh-TW" altLang="en-US"/>
          </a:p>
        </p:txBody>
      </p:sp>
      <p:sp>
        <p:nvSpPr>
          <p:cNvPr id="6" name="Slide Number Placeholder 5"/>
          <p:cNvSpPr>
            <a:spLocks noGrp="1"/>
          </p:cNvSpPr>
          <p:nvPr>
            <p:ph type="sldNum" sz="quarter" idx="12"/>
          </p:nvPr>
        </p:nvSpPr>
        <p:spPr>
          <a:xfrm>
            <a:off x="7373012" y="6453386"/>
            <a:ext cx="1197219" cy="404614"/>
          </a:xfrm>
        </p:spPr>
        <p:txBody>
          <a:bodyPr/>
          <a:lstStyle>
            <a:lvl1pPr>
              <a:defRPr>
                <a:solidFill>
                  <a:schemeClr val="tx2"/>
                </a:solidFill>
              </a:defRPr>
            </a:lvl1pPr>
          </a:lstStyle>
          <a:p>
            <a:fld id="{5386258F-05BF-4741-92A9-4260057E98DE}" type="slidenum">
              <a:rPr lang="zh-TW" altLang="en-US" smtClean="0"/>
              <a:t>‹#›</a:t>
            </a:fld>
            <a:endParaRPr lang="zh-TW" altLang="en-US"/>
          </a:p>
        </p:txBody>
      </p:sp>
      <p:sp>
        <p:nvSpPr>
          <p:cNvPr id="7" name="Freeform 6"/>
          <p:cNvSpPr/>
          <p:nvPr/>
        </p:nvSpPr>
        <p:spPr bwMode="auto">
          <a:xfrm>
            <a:off x="6113972" y="1685652"/>
            <a:ext cx="2456260" cy="4408488"/>
          </a:xfrm>
          <a:custGeom>
            <a:avLst/>
            <a:gdLst/>
            <a:ahLst/>
            <a:cxnLst/>
            <a:rect l="0" t="0" r="r" b="b"/>
            <a:pathLst>
              <a:path w="4125" h="5554">
                <a:moveTo>
                  <a:pt x="3614" y="0"/>
                </a:moveTo>
                <a:lnTo>
                  <a:pt x="4125" y="0"/>
                </a:lnTo>
                <a:lnTo>
                  <a:pt x="4125" y="5554"/>
                </a:lnTo>
                <a:lnTo>
                  <a:pt x="0" y="5554"/>
                </a:lnTo>
                <a:lnTo>
                  <a:pt x="0" y="5074"/>
                </a:lnTo>
                <a:lnTo>
                  <a:pt x="3614" y="5074"/>
                </a:lnTo>
                <a:lnTo>
                  <a:pt x="3614" y="0"/>
                </a:lnTo>
                <a:close/>
              </a:path>
            </a:pathLst>
          </a:custGeom>
          <a:solidFill>
            <a:schemeClr val="bg2"/>
          </a:solidFill>
          <a:ln w="0">
            <a:noFill/>
            <a:prstDash val="solid"/>
            <a:round/>
            <a:headEnd/>
            <a:tailEnd/>
          </a:ln>
        </p:spPr>
      </p:sp>
      <p:sp>
        <p:nvSpPr>
          <p:cNvPr id="8" name="Freeform 7" title="Crop Mark"/>
          <p:cNvSpPr/>
          <p:nvPr/>
        </p:nvSpPr>
        <p:spPr bwMode="auto">
          <a:xfrm>
            <a:off x="6113972" y="1685652"/>
            <a:ext cx="2456260" cy="4408488"/>
          </a:xfrm>
          <a:custGeom>
            <a:avLst/>
            <a:gdLst/>
            <a:ahLst/>
            <a:cxnLst/>
            <a:rect l="0" t="0" r="r" b="b"/>
            <a:pathLst>
              <a:path w="4125" h="5554">
                <a:moveTo>
                  <a:pt x="3614" y="0"/>
                </a:moveTo>
                <a:lnTo>
                  <a:pt x="4125" y="0"/>
                </a:lnTo>
                <a:lnTo>
                  <a:pt x="4125" y="5554"/>
                </a:lnTo>
                <a:lnTo>
                  <a:pt x="0" y="5554"/>
                </a:lnTo>
                <a:lnTo>
                  <a:pt x="0" y="5074"/>
                </a:lnTo>
                <a:lnTo>
                  <a:pt x="3614" y="5074"/>
                </a:lnTo>
                <a:lnTo>
                  <a:pt x="3614" y="0"/>
                </a:lnTo>
                <a:close/>
              </a:path>
            </a:pathLst>
          </a:custGeom>
          <a:solidFill>
            <a:schemeClr val="tx2"/>
          </a:solidFill>
          <a:ln w="0">
            <a:noFill/>
            <a:prstDash val="solid"/>
            <a:round/>
            <a:headEnd/>
            <a:tailEnd/>
          </a:ln>
        </p:spPr>
      </p:sp>
    </p:spTree>
    <p:extLst>
      <p:ext uri="{BB962C8B-B14F-4D97-AF65-F5344CB8AC3E}">
        <p14:creationId xmlns:p14="http://schemas.microsoft.com/office/powerpoint/2010/main" val="1743812204"/>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個內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zh-TW" altLang="en-US"/>
              <a:t>按一下以編輯母片標題樣式</a:t>
            </a:r>
            <a:endParaRPr lang="en-US" dirty="0"/>
          </a:p>
        </p:txBody>
      </p:sp>
      <p:sp>
        <p:nvSpPr>
          <p:cNvPr id="3" name="Content Placeholder 2"/>
          <p:cNvSpPr>
            <a:spLocks noGrp="1"/>
          </p:cNvSpPr>
          <p:nvPr>
            <p:ph sz="half" idx="1"/>
          </p:nvPr>
        </p:nvSpPr>
        <p:spPr>
          <a:xfrm>
            <a:off x="1028700" y="2286000"/>
            <a:ext cx="3335840" cy="3581401"/>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Content Placeholder 3"/>
          <p:cNvSpPr>
            <a:spLocks noGrp="1"/>
          </p:cNvSpPr>
          <p:nvPr>
            <p:ph sz="half" idx="2"/>
          </p:nvPr>
        </p:nvSpPr>
        <p:spPr>
          <a:xfrm>
            <a:off x="4894052" y="2286000"/>
            <a:ext cx="3335840" cy="3581401"/>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4"/>
          <p:cNvSpPr>
            <a:spLocks noGrp="1"/>
          </p:cNvSpPr>
          <p:nvPr>
            <p:ph type="dt" sz="half" idx="10"/>
          </p:nvPr>
        </p:nvSpPr>
        <p:spPr/>
        <p:txBody>
          <a:bodyPr/>
          <a:lstStyle/>
          <a:p>
            <a:fld id="{B56D2C26-5E0C-47AB-81CA-3BFE031DFBDE}" type="datetimeFigureOut">
              <a:rPr lang="zh-TW" altLang="en-US" smtClean="0"/>
              <a:t>2025/3/26</a:t>
            </a:fld>
            <a:endParaRPr lang="zh-TW" altLang="en-US"/>
          </a:p>
        </p:txBody>
      </p:sp>
      <p:sp>
        <p:nvSpPr>
          <p:cNvPr id="6" name="Footer Placeholder 5"/>
          <p:cNvSpPr>
            <a:spLocks noGrp="1"/>
          </p:cNvSpPr>
          <p:nvPr>
            <p:ph type="ftr" sz="quarter" idx="11"/>
          </p:nvPr>
        </p:nvSpPr>
        <p:spPr/>
        <p:txBody>
          <a:bodyPr/>
          <a:lstStyle/>
          <a:p>
            <a:endParaRPr lang="zh-TW" altLang="en-US"/>
          </a:p>
        </p:txBody>
      </p:sp>
      <p:sp>
        <p:nvSpPr>
          <p:cNvPr id="7" name="Slide Number Placeholder 6"/>
          <p:cNvSpPr>
            <a:spLocks noGrp="1"/>
          </p:cNvSpPr>
          <p:nvPr>
            <p:ph type="sldNum" sz="quarter" idx="12"/>
          </p:nvPr>
        </p:nvSpPr>
        <p:spPr/>
        <p:txBody>
          <a:bodyPr/>
          <a:lstStyle/>
          <a:p>
            <a:fld id="{5386258F-05BF-4741-92A9-4260057E98DE}" type="slidenum">
              <a:rPr lang="zh-TW" altLang="en-US" smtClean="0"/>
              <a:t>‹#›</a:t>
            </a:fld>
            <a:endParaRPr lang="zh-TW" altLang="en-US"/>
          </a:p>
        </p:txBody>
      </p:sp>
    </p:spTree>
    <p:extLst>
      <p:ext uri="{BB962C8B-B14F-4D97-AF65-F5344CB8AC3E}">
        <p14:creationId xmlns:p14="http://schemas.microsoft.com/office/powerpoint/2010/main" val="27858370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1028700" y="685800"/>
            <a:ext cx="7200900" cy="1485900"/>
          </a:xfrm>
        </p:spPr>
        <p:txBody>
          <a:bodyPr/>
          <a:lstStyle>
            <a:lvl1pPr>
              <a:defRPr>
                <a:solidFill>
                  <a:schemeClr val="tx2"/>
                </a:solidFill>
              </a:defRPr>
            </a:lvl1pPr>
          </a:lstStyle>
          <a:p>
            <a:r>
              <a:rPr lang="zh-TW" altLang="en-US"/>
              <a:t>按一下以編輯母片標題樣式</a:t>
            </a:r>
            <a:endParaRPr lang="en-US" dirty="0"/>
          </a:p>
        </p:txBody>
      </p:sp>
      <p:sp>
        <p:nvSpPr>
          <p:cNvPr id="3" name="Text Placeholder 2"/>
          <p:cNvSpPr>
            <a:spLocks noGrp="1"/>
          </p:cNvSpPr>
          <p:nvPr>
            <p:ph type="body" idx="1"/>
          </p:nvPr>
        </p:nvSpPr>
        <p:spPr>
          <a:xfrm>
            <a:off x="1028700" y="2340230"/>
            <a:ext cx="3335840" cy="823912"/>
          </a:xfrm>
        </p:spPr>
        <p:txBody>
          <a:bodyPr anchor="b">
            <a:noAutofit/>
          </a:bodyPr>
          <a:lstStyle>
            <a:lvl1pPr marL="0" indent="0">
              <a:lnSpc>
                <a:spcPct val="84000"/>
              </a:lnSpc>
              <a:spcBef>
                <a:spcPts val="0"/>
              </a:spcBef>
              <a:spcAft>
                <a:spcPts val="0"/>
              </a:spcAft>
              <a:buNone/>
              <a:defRPr sz="2400" b="0" baseline="0">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TW" altLang="en-US"/>
              <a:t>按一下以編輯母片文字樣式</a:t>
            </a:r>
          </a:p>
        </p:txBody>
      </p:sp>
      <p:sp>
        <p:nvSpPr>
          <p:cNvPr id="4" name="Content Placeholder 3"/>
          <p:cNvSpPr>
            <a:spLocks noGrp="1"/>
          </p:cNvSpPr>
          <p:nvPr>
            <p:ph sz="half" idx="2"/>
          </p:nvPr>
        </p:nvSpPr>
        <p:spPr>
          <a:xfrm>
            <a:off x="1028700" y="3305208"/>
            <a:ext cx="3335839"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Text Placeholder 4"/>
          <p:cNvSpPr>
            <a:spLocks noGrp="1"/>
          </p:cNvSpPr>
          <p:nvPr>
            <p:ph type="body" sz="quarter" idx="3"/>
          </p:nvPr>
        </p:nvSpPr>
        <p:spPr>
          <a:xfrm>
            <a:off x="4893760" y="2349754"/>
            <a:ext cx="3335840" cy="823912"/>
          </a:xfrm>
        </p:spPr>
        <p:txBody>
          <a:bodyPr anchor="b">
            <a:noAutofit/>
          </a:bodyPr>
          <a:lstStyle>
            <a:lvl1pPr marL="0" indent="0">
              <a:lnSpc>
                <a:spcPct val="84000"/>
              </a:lnSpc>
              <a:spcBef>
                <a:spcPts val="0"/>
              </a:spcBef>
              <a:spcAft>
                <a:spcPts val="0"/>
              </a:spcAft>
              <a:buNone/>
              <a:defRPr sz="2400" b="0" baseline="0">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TW" altLang="en-US"/>
              <a:t>按一下以編輯母片文字樣式</a:t>
            </a:r>
          </a:p>
        </p:txBody>
      </p:sp>
      <p:sp>
        <p:nvSpPr>
          <p:cNvPr id="6" name="Content Placeholder 5"/>
          <p:cNvSpPr>
            <a:spLocks noGrp="1"/>
          </p:cNvSpPr>
          <p:nvPr>
            <p:ph sz="quarter" idx="4"/>
          </p:nvPr>
        </p:nvSpPr>
        <p:spPr>
          <a:xfrm>
            <a:off x="4893760" y="3305208"/>
            <a:ext cx="3335840"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7" name="Date Placeholder 6"/>
          <p:cNvSpPr>
            <a:spLocks noGrp="1"/>
          </p:cNvSpPr>
          <p:nvPr>
            <p:ph type="dt" sz="half" idx="10"/>
          </p:nvPr>
        </p:nvSpPr>
        <p:spPr/>
        <p:txBody>
          <a:bodyPr/>
          <a:lstStyle/>
          <a:p>
            <a:fld id="{B56D2C26-5E0C-47AB-81CA-3BFE031DFBDE}" type="datetimeFigureOut">
              <a:rPr lang="zh-TW" altLang="en-US" smtClean="0"/>
              <a:t>2025/3/26</a:t>
            </a:fld>
            <a:endParaRPr lang="zh-TW" altLang="en-US"/>
          </a:p>
        </p:txBody>
      </p:sp>
      <p:sp>
        <p:nvSpPr>
          <p:cNvPr id="8" name="Footer Placeholder 7"/>
          <p:cNvSpPr>
            <a:spLocks noGrp="1"/>
          </p:cNvSpPr>
          <p:nvPr>
            <p:ph type="ftr" sz="quarter" idx="11"/>
          </p:nvPr>
        </p:nvSpPr>
        <p:spPr/>
        <p:txBody>
          <a:bodyPr/>
          <a:lstStyle/>
          <a:p>
            <a:endParaRPr lang="zh-TW" altLang="en-US"/>
          </a:p>
        </p:txBody>
      </p:sp>
      <p:sp>
        <p:nvSpPr>
          <p:cNvPr id="9" name="Slide Number Placeholder 8"/>
          <p:cNvSpPr>
            <a:spLocks noGrp="1"/>
          </p:cNvSpPr>
          <p:nvPr>
            <p:ph type="sldNum" sz="quarter" idx="12"/>
          </p:nvPr>
        </p:nvSpPr>
        <p:spPr/>
        <p:txBody>
          <a:bodyPr/>
          <a:lstStyle/>
          <a:p>
            <a:fld id="{5386258F-05BF-4741-92A9-4260057E98DE}" type="slidenum">
              <a:rPr lang="zh-TW" altLang="en-US" smtClean="0"/>
              <a:t>‹#›</a:t>
            </a:fld>
            <a:endParaRPr lang="zh-TW" altLang="en-US"/>
          </a:p>
        </p:txBody>
      </p:sp>
    </p:spTree>
    <p:extLst>
      <p:ext uri="{BB962C8B-B14F-4D97-AF65-F5344CB8AC3E}">
        <p14:creationId xmlns:p14="http://schemas.microsoft.com/office/powerpoint/2010/main" val="17258435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Date Placeholder 2"/>
          <p:cNvSpPr>
            <a:spLocks noGrp="1"/>
          </p:cNvSpPr>
          <p:nvPr>
            <p:ph type="dt" sz="half" idx="10"/>
          </p:nvPr>
        </p:nvSpPr>
        <p:spPr/>
        <p:txBody>
          <a:bodyPr/>
          <a:lstStyle/>
          <a:p>
            <a:fld id="{B56D2C26-5E0C-47AB-81CA-3BFE031DFBDE}" type="datetimeFigureOut">
              <a:rPr lang="zh-TW" altLang="en-US" smtClean="0"/>
              <a:t>2025/3/26</a:t>
            </a:fld>
            <a:endParaRPr lang="zh-TW" altLang="en-US"/>
          </a:p>
        </p:txBody>
      </p:sp>
      <p:sp>
        <p:nvSpPr>
          <p:cNvPr id="4" name="Footer Placeholder 3"/>
          <p:cNvSpPr>
            <a:spLocks noGrp="1"/>
          </p:cNvSpPr>
          <p:nvPr>
            <p:ph type="ftr" sz="quarter" idx="11"/>
          </p:nvPr>
        </p:nvSpPr>
        <p:spPr/>
        <p:txBody>
          <a:bodyPr/>
          <a:lstStyle/>
          <a:p>
            <a:endParaRPr lang="zh-TW" altLang="en-US"/>
          </a:p>
        </p:txBody>
      </p:sp>
      <p:sp>
        <p:nvSpPr>
          <p:cNvPr id="5" name="Slide Number Placeholder 4"/>
          <p:cNvSpPr>
            <a:spLocks noGrp="1"/>
          </p:cNvSpPr>
          <p:nvPr>
            <p:ph type="sldNum" sz="quarter" idx="12"/>
          </p:nvPr>
        </p:nvSpPr>
        <p:spPr/>
        <p:txBody>
          <a:bodyPr/>
          <a:lstStyle/>
          <a:p>
            <a:fld id="{5386258F-05BF-4741-92A9-4260057E98DE}" type="slidenum">
              <a:rPr lang="zh-TW" altLang="en-US" smtClean="0"/>
              <a:t>‹#›</a:t>
            </a:fld>
            <a:endParaRPr lang="zh-TW" altLang="en-US"/>
          </a:p>
        </p:txBody>
      </p:sp>
    </p:spTree>
    <p:extLst>
      <p:ext uri="{BB962C8B-B14F-4D97-AF65-F5344CB8AC3E}">
        <p14:creationId xmlns:p14="http://schemas.microsoft.com/office/powerpoint/2010/main" val="34914063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56D2C26-5E0C-47AB-81CA-3BFE031DFBDE}" type="datetimeFigureOut">
              <a:rPr lang="zh-TW" altLang="en-US" smtClean="0"/>
              <a:t>2025/3/26</a:t>
            </a:fld>
            <a:endParaRPr lang="zh-TW" altLang="en-US"/>
          </a:p>
        </p:txBody>
      </p:sp>
      <p:sp>
        <p:nvSpPr>
          <p:cNvPr id="3" name="Footer Placeholder 2"/>
          <p:cNvSpPr>
            <a:spLocks noGrp="1"/>
          </p:cNvSpPr>
          <p:nvPr>
            <p:ph type="ftr" sz="quarter" idx="11"/>
          </p:nvPr>
        </p:nvSpPr>
        <p:spPr/>
        <p:txBody>
          <a:bodyPr/>
          <a:lstStyle/>
          <a:p>
            <a:endParaRPr lang="zh-TW" altLang="en-US"/>
          </a:p>
        </p:txBody>
      </p:sp>
      <p:sp>
        <p:nvSpPr>
          <p:cNvPr id="4" name="Slide Number Placeholder 3"/>
          <p:cNvSpPr>
            <a:spLocks noGrp="1"/>
          </p:cNvSpPr>
          <p:nvPr>
            <p:ph type="sldNum" sz="quarter" idx="12"/>
          </p:nvPr>
        </p:nvSpPr>
        <p:spPr/>
        <p:txBody>
          <a:bodyPr/>
          <a:lstStyle/>
          <a:p>
            <a:fld id="{5386258F-05BF-4741-92A9-4260057E98DE}" type="slidenum">
              <a:rPr lang="zh-TW" altLang="en-US" smtClean="0"/>
              <a:t>‹#›</a:t>
            </a:fld>
            <a:endParaRPr lang="zh-TW" altLang="en-US"/>
          </a:p>
        </p:txBody>
      </p:sp>
    </p:spTree>
    <p:extLst>
      <p:ext uri="{BB962C8B-B14F-4D97-AF65-F5344CB8AC3E}">
        <p14:creationId xmlns:p14="http://schemas.microsoft.com/office/powerpoint/2010/main" val="5772460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含輔助字幕的內容">
    <p:spTree>
      <p:nvGrpSpPr>
        <p:cNvPr id="1" name=""/>
        <p:cNvGrpSpPr/>
        <p:nvPr/>
      </p:nvGrpSpPr>
      <p:grpSpPr>
        <a:xfrm>
          <a:off x="0" y="0"/>
          <a:ext cx="0" cy="0"/>
          <a:chOff x="0" y="0"/>
          <a:chExt cx="0" cy="0"/>
        </a:xfrm>
      </p:grpSpPr>
      <p:sp>
        <p:nvSpPr>
          <p:cNvPr id="8" name="Rectangle 7" title="Background Shape"/>
          <p:cNvSpPr/>
          <p:nvPr/>
        </p:nvSpPr>
        <p:spPr>
          <a:xfrm>
            <a:off x="0" y="376"/>
            <a:ext cx="397764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542925" y="685800"/>
            <a:ext cx="2891790" cy="2157884"/>
          </a:xfrm>
        </p:spPr>
        <p:txBody>
          <a:bodyPr anchor="t">
            <a:noAutofit/>
          </a:bodyPr>
          <a:lstStyle>
            <a:lvl1pPr>
              <a:lnSpc>
                <a:spcPct val="84000"/>
              </a:lnSpc>
              <a:defRPr sz="4400" baseline="0">
                <a:solidFill>
                  <a:schemeClr val="tx2"/>
                </a:solidFill>
              </a:defRPr>
            </a:lvl1pPr>
          </a:lstStyle>
          <a:p>
            <a:r>
              <a:rPr lang="zh-TW" altLang="en-US"/>
              <a:t>按一下以編輯母片標題樣式</a:t>
            </a:r>
            <a:endParaRPr lang="en-US" dirty="0"/>
          </a:p>
        </p:txBody>
      </p:sp>
      <p:sp>
        <p:nvSpPr>
          <p:cNvPr id="3" name="Content Placeholder 2"/>
          <p:cNvSpPr>
            <a:spLocks noGrp="1"/>
          </p:cNvSpPr>
          <p:nvPr>
            <p:ph idx="1"/>
          </p:nvPr>
        </p:nvSpPr>
        <p:spPr>
          <a:xfrm>
            <a:off x="4692015" y="685801"/>
            <a:ext cx="3909060" cy="5175250"/>
          </a:xfrm>
        </p:spPr>
        <p:txBody>
          <a:bodyPr/>
          <a:lstStyle>
            <a:lvl1pPr>
              <a:defRPr sz="1500"/>
            </a:lvl1pPr>
            <a:lvl2pPr>
              <a:defRPr sz="1500"/>
            </a:lvl2pPr>
            <a:lvl3pPr>
              <a:defRPr sz="1350"/>
            </a:lvl3pPr>
            <a:lvl4pPr>
              <a:defRPr sz="1350"/>
            </a:lvl4pPr>
            <a:lvl5pPr>
              <a:defRPr sz="1200"/>
            </a:lvl5pPr>
            <a:lvl6pPr>
              <a:defRPr sz="1200"/>
            </a:lvl6pPr>
            <a:lvl7pPr>
              <a:defRPr sz="1200"/>
            </a:lvl7pPr>
            <a:lvl8pPr>
              <a:defRPr sz="1200"/>
            </a:lvl8pPr>
            <a:lvl9pPr>
              <a:defRPr sz="12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Text Placeholder 3"/>
          <p:cNvSpPr>
            <a:spLocks noGrp="1"/>
          </p:cNvSpPr>
          <p:nvPr>
            <p:ph type="body" sz="half" idx="2"/>
          </p:nvPr>
        </p:nvSpPr>
        <p:spPr>
          <a:xfrm>
            <a:off x="542925" y="2856344"/>
            <a:ext cx="2891790" cy="3011056"/>
          </a:xfrm>
        </p:spPr>
        <p:txBody>
          <a:bodyPr>
            <a:normAutofit/>
          </a:bodyPr>
          <a:lstStyle>
            <a:lvl1pPr marL="0" indent="0">
              <a:lnSpc>
                <a:spcPct val="113000"/>
              </a:lnSpc>
              <a:spcBef>
                <a:spcPts val="0"/>
              </a:spcBef>
              <a:spcAft>
                <a:spcPts val="1500"/>
              </a:spcAft>
              <a:buNone/>
              <a:defRPr sz="16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TW" altLang="en-US"/>
              <a:t>按一下以編輯母片文字樣式</a:t>
            </a:r>
          </a:p>
        </p:txBody>
      </p:sp>
      <p:sp>
        <p:nvSpPr>
          <p:cNvPr id="5" name="Date Placeholder 4"/>
          <p:cNvSpPr>
            <a:spLocks noGrp="1"/>
          </p:cNvSpPr>
          <p:nvPr>
            <p:ph type="dt" sz="half" idx="10"/>
          </p:nvPr>
        </p:nvSpPr>
        <p:spPr>
          <a:xfrm>
            <a:off x="542925" y="6453386"/>
            <a:ext cx="903429" cy="404614"/>
          </a:xfrm>
        </p:spPr>
        <p:txBody>
          <a:bodyPr/>
          <a:lstStyle>
            <a:lvl1pPr>
              <a:defRPr>
                <a:solidFill>
                  <a:schemeClr val="tx2"/>
                </a:solidFill>
              </a:defRPr>
            </a:lvl1pPr>
          </a:lstStyle>
          <a:p>
            <a:fld id="{B56D2C26-5E0C-47AB-81CA-3BFE031DFBDE}" type="datetimeFigureOut">
              <a:rPr lang="zh-TW" altLang="en-US" smtClean="0"/>
              <a:t>2025/3/26</a:t>
            </a:fld>
            <a:endParaRPr lang="zh-TW" altLang="en-US"/>
          </a:p>
        </p:txBody>
      </p:sp>
      <p:sp>
        <p:nvSpPr>
          <p:cNvPr id="6" name="Footer Placeholder 5"/>
          <p:cNvSpPr>
            <a:spLocks noGrp="1"/>
          </p:cNvSpPr>
          <p:nvPr>
            <p:ph type="ftr" sz="quarter" idx="11"/>
          </p:nvPr>
        </p:nvSpPr>
        <p:spPr>
          <a:xfrm>
            <a:off x="1654459" y="6453386"/>
            <a:ext cx="1780256" cy="404614"/>
          </a:xfrm>
        </p:spPr>
        <p:txBody>
          <a:bodyPr/>
          <a:lstStyle>
            <a:lvl1pPr>
              <a:defRPr>
                <a:solidFill>
                  <a:schemeClr val="tx2"/>
                </a:solidFill>
              </a:defRPr>
            </a:lvl1pPr>
          </a:lstStyle>
          <a:p>
            <a:endParaRPr lang="zh-TW" altLang="en-US"/>
          </a:p>
        </p:txBody>
      </p:sp>
      <p:sp>
        <p:nvSpPr>
          <p:cNvPr id="7" name="Slide Number Placeholder 6"/>
          <p:cNvSpPr>
            <a:spLocks noGrp="1"/>
          </p:cNvSpPr>
          <p:nvPr>
            <p:ph type="sldNum" sz="quarter" idx="12"/>
          </p:nvPr>
        </p:nvSpPr>
        <p:spPr>
          <a:xfrm>
            <a:off x="7412355" y="6453386"/>
            <a:ext cx="1197219" cy="404614"/>
          </a:xfrm>
        </p:spPr>
        <p:txBody>
          <a:bodyPr/>
          <a:lstStyle>
            <a:lvl1pPr>
              <a:defRPr>
                <a:solidFill>
                  <a:schemeClr val="tx2"/>
                </a:solidFill>
              </a:defRPr>
            </a:lvl1pPr>
          </a:lstStyle>
          <a:p>
            <a:fld id="{5386258F-05BF-4741-92A9-4260057E98DE}" type="slidenum">
              <a:rPr lang="zh-TW" altLang="en-US" smtClean="0"/>
              <a:t>‹#›</a:t>
            </a:fld>
            <a:endParaRPr lang="zh-TW" altLang="en-US"/>
          </a:p>
        </p:txBody>
      </p:sp>
      <p:sp>
        <p:nvSpPr>
          <p:cNvPr id="9" name="Rectangle 8"/>
          <p:cNvSpPr/>
          <p:nvPr/>
        </p:nvSpPr>
        <p:spPr>
          <a:xfrm>
            <a:off x="3977640" y="376"/>
            <a:ext cx="17145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title="Divider Bar"/>
          <p:cNvSpPr/>
          <p:nvPr/>
        </p:nvSpPr>
        <p:spPr>
          <a:xfrm>
            <a:off x="3977640" y="376"/>
            <a:ext cx="17145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1715687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含輔助字幕的圖片">
    <p:spTree>
      <p:nvGrpSpPr>
        <p:cNvPr id="1" name=""/>
        <p:cNvGrpSpPr/>
        <p:nvPr/>
      </p:nvGrpSpPr>
      <p:grpSpPr>
        <a:xfrm>
          <a:off x="0" y="0"/>
          <a:ext cx="0" cy="0"/>
          <a:chOff x="0" y="0"/>
          <a:chExt cx="0" cy="0"/>
        </a:xfrm>
      </p:grpSpPr>
      <p:sp>
        <p:nvSpPr>
          <p:cNvPr id="8" name="Rectangle 7" title="Background Shape"/>
          <p:cNvSpPr/>
          <p:nvPr/>
        </p:nvSpPr>
        <p:spPr>
          <a:xfrm>
            <a:off x="0" y="376"/>
            <a:ext cx="397764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542925" y="685800"/>
            <a:ext cx="2891790" cy="2157884"/>
          </a:xfrm>
        </p:spPr>
        <p:txBody>
          <a:bodyPr anchor="t">
            <a:normAutofit/>
          </a:bodyPr>
          <a:lstStyle>
            <a:lvl1pPr>
              <a:lnSpc>
                <a:spcPct val="84000"/>
              </a:lnSpc>
              <a:defRPr sz="4400" baseline="0"/>
            </a:lvl1pPr>
          </a:lstStyle>
          <a:p>
            <a:r>
              <a:rPr lang="zh-TW" altLang="en-US"/>
              <a:t>按一下以編輯母片標題樣式</a:t>
            </a:r>
            <a:endParaRPr lang="en-US" dirty="0"/>
          </a:p>
        </p:txBody>
      </p:sp>
      <p:sp>
        <p:nvSpPr>
          <p:cNvPr id="3" name="Picture Placeholder 2"/>
          <p:cNvSpPr>
            <a:spLocks noGrp="1" noChangeAspect="1"/>
          </p:cNvSpPr>
          <p:nvPr>
            <p:ph type="pic" idx="1"/>
          </p:nvPr>
        </p:nvSpPr>
        <p:spPr>
          <a:xfrm>
            <a:off x="4149090" y="1"/>
            <a:ext cx="4994910" cy="6857999"/>
          </a:xfrm>
        </p:spPr>
        <p:txBody>
          <a:bodyPr anchor="t">
            <a:normAutofit/>
          </a:bodyPr>
          <a:lstStyle>
            <a:lvl1pPr marL="0" indent="0">
              <a:buNone/>
              <a:defRPr sz="1500"/>
            </a:lvl1pPr>
            <a:lvl2pPr marL="342900" indent="0">
              <a:buNone/>
              <a:defRPr sz="1500"/>
            </a:lvl2pPr>
            <a:lvl3pPr marL="685800" indent="0">
              <a:buNone/>
              <a:defRPr sz="15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zh-TW" altLang="en-US"/>
              <a:t>按一下圖示以新增圖片</a:t>
            </a:r>
            <a:endParaRPr lang="en-US" dirty="0"/>
          </a:p>
        </p:txBody>
      </p:sp>
      <p:sp>
        <p:nvSpPr>
          <p:cNvPr id="4" name="Text Placeholder 3"/>
          <p:cNvSpPr>
            <a:spLocks noGrp="1"/>
          </p:cNvSpPr>
          <p:nvPr>
            <p:ph type="body" sz="half" idx="2"/>
          </p:nvPr>
        </p:nvSpPr>
        <p:spPr>
          <a:xfrm>
            <a:off x="542925" y="2855968"/>
            <a:ext cx="2891790" cy="3011432"/>
          </a:xfrm>
        </p:spPr>
        <p:txBody>
          <a:bodyPr>
            <a:normAutofit/>
          </a:bodyPr>
          <a:lstStyle>
            <a:lvl1pPr marL="0" indent="0">
              <a:lnSpc>
                <a:spcPct val="113000"/>
              </a:lnSpc>
              <a:spcBef>
                <a:spcPts val="0"/>
              </a:spcBef>
              <a:spcAft>
                <a:spcPts val="1500"/>
              </a:spcAft>
              <a:buNone/>
              <a:defRPr sz="16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TW" altLang="en-US"/>
              <a:t>按一下以編輯母片文字樣式</a:t>
            </a:r>
          </a:p>
        </p:txBody>
      </p:sp>
      <p:sp>
        <p:nvSpPr>
          <p:cNvPr id="5" name="Date Placeholder 4"/>
          <p:cNvSpPr>
            <a:spLocks noGrp="1"/>
          </p:cNvSpPr>
          <p:nvPr>
            <p:ph type="dt" sz="half" idx="10"/>
          </p:nvPr>
        </p:nvSpPr>
        <p:spPr>
          <a:xfrm>
            <a:off x="542925" y="6453386"/>
            <a:ext cx="903429" cy="404614"/>
          </a:xfrm>
        </p:spPr>
        <p:txBody>
          <a:bodyPr/>
          <a:lstStyle>
            <a:lvl1pPr>
              <a:defRPr>
                <a:solidFill>
                  <a:schemeClr val="tx2"/>
                </a:solidFill>
              </a:defRPr>
            </a:lvl1pPr>
          </a:lstStyle>
          <a:p>
            <a:fld id="{B56D2C26-5E0C-47AB-81CA-3BFE031DFBDE}" type="datetimeFigureOut">
              <a:rPr lang="zh-TW" altLang="en-US" smtClean="0"/>
              <a:t>2025/3/26</a:t>
            </a:fld>
            <a:endParaRPr lang="zh-TW" altLang="en-US"/>
          </a:p>
        </p:txBody>
      </p:sp>
      <p:sp>
        <p:nvSpPr>
          <p:cNvPr id="6" name="Footer Placeholder 5"/>
          <p:cNvSpPr>
            <a:spLocks noGrp="1"/>
          </p:cNvSpPr>
          <p:nvPr>
            <p:ph type="ftr" sz="quarter" idx="11"/>
          </p:nvPr>
        </p:nvSpPr>
        <p:spPr>
          <a:xfrm>
            <a:off x="1654459" y="6453386"/>
            <a:ext cx="1780256" cy="404614"/>
          </a:xfrm>
        </p:spPr>
        <p:txBody>
          <a:bodyPr/>
          <a:lstStyle>
            <a:lvl1pPr>
              <a:defRPr>
                <a:solidFill>
                  <a:schemeClr val="tx2"/>
                </a:solidFill>
              </a:defRPr>
            </a:lvl1pPr>
          </a:lstStyle>
          <a:p>
            <a:endParaRPr lang="zh-TW" altLang="en-US"/>
          </a:p>
        </p:txBody>
      </p:sp>
      <p:sp>
        <p:nvSpPr>
          <p:cNvPr id="7" name="Slide Number Placeholder 6"/>
          <p:cNvSpPr>
            <a:spLocks noGrp="1"/>
          </p:cNvSpPr>
          <p:nvPr>
            <p:ph type="sldNum" sz="quarter" idx="12"/>
          </p:nvPr>
        </p:nvSpPr>
        <p:spPr>
          <a:xfrm>
            <a:off x="7412355" y="6453386"/>
            <a:ext cx="1197219" cy="404614"/>
          </a:xfrm>
        </p:spPr>
        <p:txBody>
          <a:bodyPr/>
          <a:lstStyle>
            <a:lvl1pPr>
              <a:defRPr>
                <a:solidFill>
                  <a:schemeClr val="tx2"/>
                </a:solidFill>
              </a:defRPr>
            </a:lvl1pPr>
          </a:lstStyle>
          <a:p>
            <a:fld id="{5386258F-05BF-4741-92A9-4260057E98DE}" type="slidenum">
              <a:rPr lang="zh-TW" altLang="en-US" smtClean="0"/>
              <a:t>‹#›</a:t>
            </a:fld>
            <a:endParaRPr lang="zh-TW" altLang="en-US"/>
          </a:p>
        </p:txBody>
      </p:sp>
      <p:sp>
        <p:nvSpPr>
          <p:cNvPr id="9" name="Rectangle 8"/>
          <p:cNvSpPr/>
          <p:nvPr/>
        </p:nvSpPr>
        <p:spPr>
          <a:xfrm>
            <a:off x="3977640" y="376"/>
            <a:ext cx="17145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title="Divider Bar"/>
          <p:cNvSpPr/>
          <p:nvPr/>
        </p:nvSpPr>
        <p:spPr>
          <a:xfrm>
            <a:off x="3977640" y="376"/>
            <a:ext cx="17145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8591632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28700" y="685800"/>
            <a:ext cx="7200900" cy="1485900"/>
          </a:xfrm>
          <a:prstGeom prst="rect">
            <a:avLst/>
          </a:prstGeom>
        </p:spPr>
        <p:txBody>
          <a:bodyPr vert="horz" lIns="91440" tIns="45720" rIns="91440" bIns="45720" rtlCol="0" anchor="t">
            <a:normAutofit/>
          </a:bodyPr>
          <a:lstStyle/>
          <a:p>
            <a:r>
              <a:rPr lang="zh-TW" altLang="en-US"/>
              <a:t>按一下以編輯母片標題樣式</a:t>
            </a:r>
            <a:endParaRPr lang="en-US" dirty="0"/>
          </a:p>
        </p:txBody>
      </p:sp>
      <p:sp>
        <p:nvSpPr>
          <p:cNvPr id="3" name="Text Placeholder 2"/>
          <p:cNvSpPr>
            <a:spLocks noGrp="1"/>
          </p:cNvSpPr>
          <p:nvPr>
            <p:ph type="body" idx="1"/>
          </p:nvPr>
        </p:nvSpPr>
        <p:spPr>
          <a:xfrm>
            <a:off x="1028700" y="2286000"/>
            <a:ext cx="7200900" cy="3581400"/>
          </a:xfrm>
          <a:prstGeom prst="rect">
            <a:avLst/>
          </a:prstGeom>
        </p:spPr>
        <p:txBody>
          <a:bodyPr vert="horz" lIns="91440" tIns="45720" rIns="91440" bIns="45720" rtlCol="0">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2"/>
          </p:nvPr>
        </p:nvSpPr>
        <p:spPr>
          <a:xfrm>
            <a:off x="1042987" y="6453386"/>
            <a:ext cx="903429" cy="404614"/>
          </a:xfrm>
          <a:prstGeom prst="rect">
            <a:avLst/>
          </a:prstGeom>
        </p:spPr>
        <p:txBody>
          <a:bodyPr vert="horz" lIns="91440" tIns="45720" rIns="91440" bIns="45720" rtlCol="0" anchor="ctr"/>
          <a:lstStyle>
            <a:lvl1pPr algn="l">
              <a:defRPr sz="1000" baseline="0">
                <a:solidFill>
                  <a:schemeClr val="tx2"/>
                </a:solidFill>
              </a:defRPr>
            </a:lvl1pPr>
          </a:lstStyle>
          <a:p>
            <a:fld id="{B56D2C26-5E0C-47AB-81CA-3BFE031DFBDE}" type="datetimeFigureOut">
              <a:rPr lang="zh-TW" altLang="en-US" smtClean="0"/>
              <a:t>2025/3/26</a:t>
            </a:fld>
            <a:endParaRPr lang="zh-TW" altLang="en-US"/>
          </a:p>
        </p:txBody>
      </p:sp>
      <p:sp>
        <p:nvSpPr>
          <p:cNvPr id="5" name="Footer Placeholder 4"/>
          <p:cNvSpPr>
            <a:spLocks noGrp="1"/>
          </p:cNvSpPr>
          <p:nvPr>
            <p:ph type="ftr" sz="quarter" idx="3"/>
          </p:nvPr>
        </p:nvSpPr>
        <p:spPr>
          <a:xfrm>
            <a:off x="2170173" y="6453386"/>
            <a:ext cx="4710623" cy="404614"/>
          </a:xfrm>
          <a:prstGeom prst="rect">
            <a:avLst/>
          </a:prstGeom>
        </p:spPr>
        <p:txBody>
          <a:bodyPr vert="horz" lIns="91440" tIns="45720" rIns="91440" bIns="45720" rtlCol="0" anchor="ctr"/>
          <a:lstStyle>
            <a:lvl1pPr algn="l">
              <a:defRPr sz="1000" baseline="0">
                <a:solidFill>
                  <a:schemeClr val="tx2"/>
                </a:solidFill>
              </a:defRPr>
            </a:lvl1pPr>
          </a:lstStyle>
          <a:p>
            <a:endParaRPr lang="zh-TW" altLang="en-US"/>
          </a:p>
        </p:txBody>
      </p:sp>
      <p:sp>
        <p:nvSpPr>
          <p:cNvPr id="6" name="Slide Number Placeholder 5"/>
          <p:cNvSpPr>
            <a:spLocks noGrp="1"/>
          </p:cNvSpPr>
          <p:nvPr>
            <p:ph type="sldNum" sz="quarter" idx="4"/>
          </p:nvPr>
        </p:nvSpPr>
        <p:spPr>
          <a:xfrm>
            <a:off x="7104552" y="6453386"/>
            <a:ext cx="1197219" cy="404614"/>
          </a:xfrm>
          <a:prstGeom prst="rect">
            <a:avLst/>
          </a:prstGeom>
        </p:spPr>
        <p:txBody>
          <a:bodyPr vert="horz" lIns="91440" tIns="45720" rIns="91440" bIns="45720" rtlCol="0" anchor="ctr"/>
          <a:lstStyle>
            <a:lvl1pPr algn="r">
              <a:defRPr sz="1000" baseline="0">
                <a:solidFill>
                  <a:schemeClr val="tx2"/>
                </a:solidFill>
              </a:defRPr>
            </a:lvl1pPr>
          </a:lstStyle>
          <a:p>
            <a:fld id="{5386258F-05BF-4741-92A9-4260057E98DE}" type="slidenum">
              <a:rPr lang="zh-TW" altLang="en-US" smtClean="0"/>
              <a:t>‹#›</a:t>
            </a:fld>
            <a:endParaRPr lang="zh-TW" altLang="en-US"/>
          </a:p>
        </p:txBody>
      </p:sp>
      <p:sp>
        <p:nvSpPr>
          <p:cNvPr id="9" name="Rectangle 8"/>
          <p:cNvSpPr/>
          <p:nvPr/>
        </p:nvSpPr>
        <p:spPr>
          <a:xfrm>
            <a:off x="358571" y="376"/>
            <a:ext cx="17145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title="Side bar"/>
          <p:cNvSpPr/>
          <p:nvPr/>
        </p:nvSpPr>
        <p:spPr>
          <a:xfrm>
            <a:off x="358571" y="376"/>
            <a:ext cx="17145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509215769"/>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l" defTabSz="685800" rtl="0" eaLnBrk="1" latinLnBrk="0" hangingPunct="1">
        <a:lnSpc>
          <a:spcPct val="89000"/>
        </a:lnSpc>
        <a:spcBef>
          <a:spcPct val="0"/>
        </a:spcBef>
        <a:buNone/>
        <a:defRPr sz="4400" kern="1200" baseline="0">
          <a:solidFill>
            <a:schemeClr val="tx2"/>
          </a:solidFill>
          <a:latin typeface="+mj-lt"/>
          <a:ea typeface="+mj-ea"/>
          <a:cs typeface="+mj-cs"/>
        </a:defRPr>
      </a:lvl1pPr>
    </p:titleStyle>
    <p:bodyStyle>
      <a:lvl1pPr marL="384048" indent="-384048" algn="l" defTabSz="6858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0" orient="horz" pos="1368">
          <p15:clr>
            <a:srgbClr val="F26B43"/>
          </p15:clr>
        </p15:guide>
        <p15:guide id="1" pos="6912">
          <p15:clr>
            <a:srgbClr val="F26B43"/>
          </p15:clr>
        </p15:guide>
        <p15:guide id="2" pos="936">
          <p15:clr>
            <a:srgbClr val="F26B43"/>
          </p15:clr>
        </p15:guide>
        <p15:guide id="3" pos="864">
          <p15:clr>
            <a:srgbClr val="F26B43"/>
          </p15:clr>
        </p15:guide>
        <p15:guide id="4" orient="horz" pos="1440">
          <p15:clr>
            <a:srgbClr val="F26B43"/>
          </p15:clr>
        </p15:guide>
        <p15:guide id="5" orient="horz" pos="3696">
          <p15:clr>
            <a:srgbClr val="F26B43"/>
          </p15:clr>
        </p15:guide>
        <p15:guide id="6" orient="horz" pos="432">
          <p15:clr>
            <a:srgbClr val="F26B43"/>
          </p15:clr>
        </p15:guide>
        <p15:guide id="7" orient="horz" pos="1512">
          <p15:clr>
            <a:srgbClr val="F26B43"/>
          </p15:clr>
        </p15:guide>
        <p15:guide id="8" pos="5184">
          <p15:clr>
            <a:srgbClr val="F26B43"/>
          </p15:clr>
        </p15:guide>
        <p15:guide id="9" pos="702">
          <p15:clr>
            <a:srgbClr val="F26B43"/>
          </p15:clr>
        </p15:guide>
        <p15:guide id="10" pos="648">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5.xml.rels><?xml version="1.0" encoding="UTF-8" standalone="yes"?>
<Relationships xmlns="http://schemas.openxmlformats.org/package/2006/relationships"><Relationship Id="rId3" Type="http://schemas.openxmlformats.org/officeDocument/2006/relationships/diagramLayout" Target="../diagrams/layout24.xml"/><Relationship Id="rId2" Type="http://schemas.openxmlformats.org/officeDocument/2006/relationships/diagramData" Target="../diagrams/data24.xml"/><Relationship Id="rId1" Type="http://schemas.openxmlformats.org/officeDocument/2006/relationships/slideLayout" Target="../slideLayouts/slideLayout2.xml"/><Relationship Id="rId6" Type="http://schemas.microsoft.com/office/2007/relationships/diagramDrawing" Target="../diagrams/drawing24.xml"/><Relationship Id="rId5" Type="http://schemas.openxmlformats.org/officeDocument/2006/relationships/diagramColors" Target="../diagrams/colors24.xml"/><Relationship Id="rId4" Type="http://schemas.openxmlformats.org/officeDocument/2006/relationships/diagramQuickStyle" Target="../diagrams/quickStyle24.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1.xml.rels><?xml version="1.0" encoding="UTF-8" standalone="yes"?>
<Relationships xmlns="http://schemas.openxmlformats.org/package/2006/relationships"><Relationship Id="rId3" Type="http://schemas.openxmlformats.org/officeDocument/2006/relationships/diagramLayout" Target="../diagrams/layout25.xml"/><Relationship Id="rId2" Type="http://schemas.openxmlformats.org/officeDocument/2006/relationships/diagramData" Target="../diagrams/data25.xml"/><Relationship Id="rId1" Type="http://schemas.openxmlformats.org/officeDocument/2006/relationships/slideLayout" Target="../slideLayouts/slideLayout2.xml"/><Relationship Id="rId6" Type="http://schemas.microsoft.com/office/2007/relationships/diagramDrawing" Target="../diagrams/drawing25.xml"/><Relationship Id="rId5" Type="http://schemas.openxmlformats.org/officeDocument/2006/relationships/diagramColors" Target="../diagrams/colors25.xml"/><Relationship Id="rId4" Type="http://schemas.openxmlformats.org/officeDocument/2006/relationships/diagramQuickStyle" Target="../diagrams/quickStyle25.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33.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2.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2.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diagramLayout" Target="../diagrams/layout12.xml"/><Relationship Id="rId2" Type="http://schemas.openxmlformats.org/officeDocument/2006/relationships/diagramData" Target="../diagrams/data12.xml"/><Relationship Id="rId1" Type="http://schemas.openxmlformats.org/officeDocument/2006/relationships/slideLayout" Target="../slideLayouts/slideLayout2.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49.xml.rels><?xml version="1.0" encoding="UTF-8" standalone="yes"?>
<Relationships xmlns="http://schemas.openxmlformats.org/package/2006/relationships"><Relationship Id="rId3" Type="http://schemas.openxmlformats.org/officeDocument/2006/relationships/diagramLayout" Target="../diagrams/layout13.xml"/><Relationship Id="rId2" Type="http://schemas.openxmlformats.org/officeDocument/2006/relationships/diagramData" Target="../diagrams/data13.xml"/><Relationship Id="rId1" Type="http://schemas.openxmlformats.org/officeDocument/2006/relationships/slideLayout" Target="../slideLayouts/slideLayout2.xml"/><Relationship Id="rId6" Type="http://schemas.microsoft.com/office/2007/relationships/diagramDrawing" Target="../diagrams/drawing13.xml"/><Relationship Id="rId5" Type="http://schemas.openxmlformats.org/officeDocument/2006/relationships/diagramColors" Target="../diagrams/colors13.xml"/><Relationship Id="rId4" Type="http://schemas.openxmlformats.org/officeDocument/2006/relationships/diagramQuickStyle" Target="../diagrams/quickStyle1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diagramLayout" Target="../diagrams/layout14.xml"/><Relationship Id="rId2" Type="http://schemas.openxmlformats.org/officeDocument/2006/relationships/diagramData" Target="../diagrams/data14.xml"/><Relationship Id="rId1" Type="http://schemas.openxmlformats.org/officeDocument/2006/relationships/slideLayout" Target="../slideLayouts/slideLayout2.xml"/><Relationship Id="rId6" Type="http://schemas.microsoft.com/office/2007/relationships/diagramDrawing" Target="../diagrams/drawing14.xml"/><Relationship Id="rId5" Type="http://schemas.openxmlformats.org/officeDocument/2006/relationships/diagramColors" Target="../diagrams/colors14.xml"/><Relationship Id="rId4" Type="http://schemas.openxmlformats.org/officeDocument/2006/relationships/diagramQuickStyle" Target="../diagrams/quickStyle14.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diagramLayout" Target="../diagrams/layout15.xml"/><Relationship Id="rId2" Type="http://schemas.openxmlformats.org/officeDocument/2006/relationships/diagramData" Target="../diagrams/data15.xml"/><Relationship Id="rId1" Type="http://schemas.openxmlformats.org/officeDocument/2006/relationships/slideLayout" Target="../slideLayouts/slideLayout2.xml"/><Relationship Id="rId6" Type="http://schemas.microsoft.com/office/2007/relationships/diagramDrawing" Target="../diagrams/drawing15.xml"/><Relationship Id="rId5" Type="http://schemas.openxmlformats.org/officeDocument/2006/relationships/diagramColors" Target="../diagrams/colors15.xml"/><Relationship Id="rId4" Type="http://schemas.openxmlformats.org/officeDocument/2006/relationships/diagramQuickStyle" Target="../diagrams/quickStyle1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diagramLayout" Target="../diagrams/layout16.xml"/><Relationship Id="rId2" Type="http://schemas.openxmlformats.org/officeDocument/2006/relationships/diagramData" Target="../diagrams/data16.xml"/><Relationship Id="rId1" Type="http://schemas.openxmlformats.org/officeDocument/2006/relationships/slideLayout" Target="../slideLayouts/slideLayout2.xml"/><Relationship Id="rId6" Type="http://schemas.microsoft.com/office/2007/relationships/diagramDrawing" Target="../diagrams/drawing16.xml"/><Relationship Id="rId5" Type="http://schemas.openxmlformats.org/officeDocument/2006/relationships/diagramColors" Target="../diagrams/colors16.xml"/><Relationship Id="rId4" Type="http://schemas.openxmlformats.org/officeDocument/2006/relationships/diagramQuickStyle" Target="../diagrams/quickStyle16.xml"/></Relationships>
</file>

<file path=ppt/slides/_rels/slide65.xml.rels><?xml version="1.0" encoding="UTF-8" standalone="yes"?>
<Relationships xmlns="http://schemas.openxmlformats.org/package/2006/relationships"><Relationship Id="rId3" Type="http://schemas.openxmlformats.org/officeDocument/2006/relationships/diagramLayout" Target="../diagrams/layout17.xml"/><Relationship Id="rId7" Type="http://schemas.openxmlformats.org/officeDocument/2006/relationships/hyperlink" Target="https://www.k12ea.gov.tw/Tw/Unique/FAQDetail?cate1_id=C0C06A62-A856-48BB-A410-9E9C361BE503&amp;Keywords=&amp;filter=C49CFCC1-11D8-49BD-AFB8-95856E82E58D&amp;page=0" TargetMode="External"/><Relationship Id="rId2" Type="http://schemas.openxmlformats.org/officeDocument/2006/relationships/diagramData" Target="../diagrams/data17.xml"/><Relationship Id="rId1" Type="http://schemas.openxmlformats.org/officeDocument/2006/relationships/slideLayout" Target="../slideLayouts/slideLayout2.xml"/><Relationship Id="rId6" Type="http://schemas.microsoft.com/office/2007/relationships/diagramDrawing" Target="../diagrams/drawing17.xml"/><Relationship Id="rId5" Type="http://schemas.openxmlformats.org/officeDocument/2006/relationships/diagramColors" Target="../diagrams/colors17.xml"/><Relationship Id="rId4" Type="http://schemas.openxmlformats.org/officeDocument/2006/relationships/diagramQuickStyle" Target="../diagrams/quickStyle17.xml"/></Relationships>
</file>

<file path=ppt/slides/_rels/slide66.xml.rels><?xml version="1.0" encoding="UTF-8" standalone="yes"?>
<Relationships xmlns="http://schemas.openxmlformats.org/package/2006/relationships"><Relationship Id="rId3" Type="http://schemas.openxmlformats.org/officeDocument/2006/relationships/diagramLayout" Target="../diagrams/layout18.xml"/><Relationship Id="rId7" Type="http://schemas.openxmlformats.org/officeDocument/2006/relationships/hyperlink" Target="https://sloan.bot.com.tw/customer/portal/PortalFlow.action" TargetMode="External"/><Relationship Id="rId2" Type="http://schemas.openxmlformats.org/officeDocument/2006/relationships/diagramData" Target="../diagrams/data18.xml"/><Relationship Id="rId1" Type="http://schemas.openxmlformats.org/officeDocument/2006/relationships/slideLayout" Target="../slideLayouts/slideLayout2.xml"/><Relationship Id="rId6" Type="http://schemas.microsoft.com/office/2007/relationships/diagramDrawing" Target="../diagrams/drawing18.xml"/><Relationship Id="rId5" Type="http://schemas.openxmlformats.org/officeDocument/2006/relationships/diagramColors" Target="../diagrams/colors18.xml"/><Relationship Id="rId4" Type="http://schemas.openxmlformats.org/officeDocument/2006/relationships/diagramQuickStyle" Target="../diagrams/quickStyle18.xml"/></Relationships>
</file>

<file path=ppt/slides/_rels/slide67.xml.rels><?xml version="1.0" encoding="UTF-8" standalone="yes"?>
<Relationships xmlns="http://schemas.openxmlformats.org/package/2006/relationships"><Relationship Id="rId3" Type="http://schemas.openxmlformats.org/officeDocument/2006/relationships/diagramLayout" Target="../diagrams/layout19.xml"/><Relationship Id="rId2" Type="http://schemas.openxmlformats.org/officeDocument/2006/relationships/diagramData" Target="../diagrams/data19.xml"/><Relationship Id="rId1" Type="http://schemas.openxmlformats.org/officeDocument/2006/relationships/slideLayout" Target="../slideLayouts/slideLayout2.xml"/><Relationship Id="rId6" Type="http://schemas.microsoft.com/office/2007/relationships/diagramDrawing" Target="../diagrams/drawing19.xml"/><Relationship Id="rId5" Type="http://schemas.openxmlformats.org/officeDocument/2006/relationships/diagramColors" Target="../diagrams/colors19.xml"/><Relationship Id="rId4" Type="http://schemas.openxmlformats.org/officeDocument/2006/relationships/diagramQuickStyle" Target="../diagrams/quickStyle19.xml"/></Relationships>
</file>

<file path=ppt/slides/_rels/slide68.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3" Type="http://schemas.openxmlformats.org/officeDocument/2006/relationships/image" Target="../media/image6.jpeg"/><Relationship Id="rId3" Type="http://schemas.openxmlformats.org/officeDocument/2006/relationships/image" Target="../media/image2.jpeg"/><Relationship Id="rId12" Type="http://schemas.openxmlformats.org/officeDocument/2006/relationships/image" Target="../media/image5.jpe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customXml" Target="../ink/ink1.xml"/><Relationship Id="rId11" Type="http://schemas.openxmlformats.org/officeDocument/2006/relationships/image" Target="../media/image9.png"/><Relationship Id="rId5" Type="http://schemas.openxmlformats.org/officeDocument/2006/relationships/image" Target="../media/image4.jpeg"/><Relationship Id="rId10" Type="http://schemas.openxmlformats.org/officeDocument/2006/relationships/customXml" Target="../ink/ink2.xml"/><Relationship Id="rId4" Type="http://schemas.openxmlformats.org/officeDocument/2006/relationships/image" Target="../media/image3.jpeg"/><Relationship Id="rId9" Type="http://schemas.openxmlformats.org/officeDocument/2006/relationships/image" Target="../media/image8.png"/><Relationship Id="rId14" Type="http://schemas.openxmlformats.org/officeDocument/2006/relationships/image" Target="../media/image7.jp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diagramLayout" Target="../diagrams/layout20.xml"/><Relationship Id="rId2" Type="http://schemas.openxmlformats.org/officeDocument/2006/relationships/diagramData" Target="../diagrams/data20.xml"/><Relationship Id="rId1" Type="http://schemas.openxmlformats.org/officeDocument/2006/relationships/slideLayout" Target="../slideLayouts/slideLayout2.xml"/><Relationship Id="rId6" Type="http://schemas.microsoft.com/office/2007/relationships/diagramDrawing" Target="../diagrams/drawing20.xml"/><Relationship Id="rId5" Type="http://schemas.openxmlformats.org/officeDocument/2006/relationships/diagramColors" Target="../diagrams/colors20.xml"/><Relationship Id="rId4" Type="http://schemas.openxmlformats.org/officeDocument/2006/relationships/diagramQuickStyle" Target="../diagrams/quickStyle20.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diagramLayout" Target="../diagrams/layout21.xml"/><Relationship Id="rId2" Type="http://schemas.openxmlformats.org/officeDocument/2006/relationships/diagramData" Target="../diagrams/data21.xml"/><Relationship Id="rId1" Type="http://schemas.openxmlformats.org/officeDocument/2006/relationships/slideLayout" Target="../slideLayouts/slideLayout2.xml"/><Relationship Id="rId6" Type="http://schemas.microsoft.com/office/2007/relationships/diagramDrawing" Target="../diagrams/drawing21.xml"/><Relationship Id="rId5" Type="http://schemas.openxmlformats.org/officeDocument/2006/relationships/diagramColors" Target="../diagrams/colors21.xml"/><Relationship Id="rId4" Type="http://schemas.openxmlformats.org/officeDocument/2006/relationships/diagramQuickStyle" Target="../diagrams/quickStyle21.xml"/></Relationships>
</file>

<file path=ppt/slides/_rels/slide8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diagramLayout" Target="../diagrams/layout22.xml"/><Relationship Id="rId2" Type="http://schemas.openxmlformats.org/officeDocument/2006/relationships/diagramData" Target="../diagrams/data22.xml"/><Relationship Id="rId1" Type="http://schemas.openxmlformats.org/officeDocument/2006/relationships/slideLayout" Target="../slideLayouts/slideLayout2.xml"/><Relationship Id="rId6" Type="http://schemas.microsoft.com/office/2007/relationships/diagramDrawing" Target="../diagrams/drawing22.xml"/><Relationship Id="rId5" Type="http://schemas.openxmlformats.org/officeDocument/2006/relationships/diagramColors" Target="../diagrams/colors22.xml"/><Relationship Id="rId4" Type="http://schemas.openxmlformats.org/officeDocument/2006/relationships/diagramQuickStyle" Target="../diagrams/quickStyle2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8.xml.rels><?xml version="1.0" encoding="UTF-8" standalone="yes"?>
<Relationships xmlns="http://schemas.openxmlformats.org/package/2006/relationships"><Relationship Id="rId3" Type="http://schemas.openxmlformats.org/officeDocument/2006/relationships/diagramLayout" Target="../diagrams/layout23.xml"/><Relationship Id="rId2" Type="http://schemas.openxmlformats.org/officeDocument/2006/relationships/diagramData" Target="../diagrams/data23.xml"/><Relationship Id="rId1" Type="http://schemas.openxmlformats.org/officeDocument/2006/relationships/slideLayout" Target="../slideLayouts/slideLayout2.xml"/><Relationship Id="rId6" Type="http://schemas.microsoft.com/office/2007/relationships/diagramDrawing" Target="../diagrams/drawing23.xml"/><Relationship Id="rId5" Type="http://schemas.openxmlformats.org/officeDocument/2006/relationships/diagramColors" Target="../diagrams/colors23.xml"/><Relationship Id="rId4" Type="http://schemas.openxmlformats.org/officeDocument/2006/relationships/diagramQuickStyle" Target="../diagrams/quickStyle23.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ctrTitle"/>
          </p:nvPr>
        </p:nvSpPr>
        <p:spPr>
          <a:xfrm>
            <a:off x="899399" y="1852607"/>
            <a:ext cx="7344816" cy="2098226"/>
          </a:xfrm>
        </p:spPr>
        <p:txBody>
          <a:bodyPr>
            <a:normAutofit/>
          </a:bodyPr>
          <a:lstStyle/>
          <a:p>
            <a:r>
              <a:rPr lang="en-US" altLang="zh-TW" sz="4400" b="1" dirty="0">
                <a:solidFill>
                  <a:schemeClr val="tx1">
                    <a:lumMod val="75000"/>
                    <a:lumOff val="25000"/>
                  </a:schemeClr>
                </a:solidFill>
              </a:rPr>
              <a:t>114</a:t>
            </a:r>
            <a:r>
              <a:rPr lang="zh-TW" altLang="en-US" sz="4400" b="1" dirty="0">
                <a:solidFill>
                  <a:schemeClr val="tx1">
                    <a:lumMod val="75000"/>
                    <a:lumOff val="25000"/>
                  </a:schemeClr>
                </a:solidFill>
              </a:rPr>
              <a:t>年</a:t>
            </a:r>
            <a:br>
              <a:rPr lang="en-US" altLang="zh-TW" sz="4400" b="1" dirty="0">
                <a:solidFill>
                  <a:schemeClr val="tx1">
                    <a:lumMod val="75000"/>
                    <a:lumOff val="25000"/>
                  </a:schemeClr>
                </a:solidFill>
              </a:rPr>
            </a:br>
            <a:r>
              <a:rPr lang="zh-TW" altLang="en-US" sz="4400" b="1" dirty="0">
                <a:solidFill>
                  <a:schemeClr val="tx1">
                    <a:lumMod val="75000"/>
                    <a:lumOff val="25000"/>
                  </a:schemeClr>
                </a:solidFill>
              </a:rPr>
              <a:t>花蓮縣志願選填試探後</a:t>
            </a:r>
            <a:br>
              <a:rPr lang="en-US" altLang="zh-TW" sz="4400" b="1" dirty="0">
                <a:solidFill>
                  <a:schemeClr val="tx1">
                    <a:lumMod val="75000"/>
                    <a:lumOff val="25000"/>
                  </a:schemeClr>
                </a:solidFill>
              </a:rPr>
            </a:br>
            <a:r>
              <a:rPr lang="zh-TW" altLang="en-US" sz="4400" b="1" dirty="0">
                <a:solidFill>
                  <a:schemeClr val="tx1">
                    <a:lumMod val="75000"/>
                    <a:lumOff val="25000"/>
                  </a:schemeClr>
                </a:solidFill>
              </a:rPr>
              <a:t>適性輔導策略問答集</a:t>
            </a:r>
          </a:p>
        </p:txBody>
      </p:sp>
      <p:sp>
        <p:nvSpPr>
          <p:cNvPr id="3" name="副標題 2"/>
          <p:cNvSpPr>
            <a:spLocks noGrp="1"/>
          </p:cNvSpPr>
          <p:nvPr>
            <p:ph type="subTitle" idx="1"/>
          </p:nvPr>
        </p:nvSpPr>
        <p:spPr/>
        <p:txBody>
          <a:bodyPr/>
          <a:lstStyle/>
          <a:p>
            <a:r>
              <a:rPr lang="zh-TW" altLang="en-US" dirty="0">
                <a:solidFill>
                  <a:schemeClr val="tx1">
                    <a:lumMod val="95000"/>
                    <a:lumOff val="5000"/>
                  </a:schemeClr>
                </a:solidFill>
                <a:latin typeface="+mj-ea"/>
                <a:ea typeface="+mj-ea"/>
              </a:rPr>
              <a:t>花蓮縣學生輔導諮商中心</a:t>
            </a:r>
            <a:endParaRPr lang="en-US" altLang="zh-TW" dirty="0">
              <a:solidFill>
                <a:schemeClr val="tx1">
                  <a:lumMod val="95000"/>
                  <a:lumOff val="5000"/>
                </a:schemeClr>
              </a:solidFill>
              <a:latin typeface="+mj-ea"/>
              <a:ea typeface="+mj-ea"/>
            </a:endParaRPr>
          </a:p>
          <a:p>
            <a:r>
              <a:rPr lang="en-US" altLang="zh-TW" dirty="0">
                <a:solidFill>
                  <a:schemeClr val="tx1">
                    <a:lumMod val="95000"/>
                    <a:lumOff val="5000"/>
                  </a:schemeClr>
                </a:solidFill>
                <a:latin typeface="+mj-ea"/>
                <a:ea typeface="+mj-ea"/>
              </a:rPr>
              <a:t>2025</a:t>
            </a:r>
            <a:r>
              <a:rPr lang="zh-TW" altLang="en-US" dirty="0">
                <a:solidFill>
                  <a:schemeClr val="tx1">
                    <a:lumMod val="95000"/>
                    <a:lumOff val="5000"/>
                  </a:schemeClr>
                </a:solidFill>
                <a:latin typeface="+mj-ea"/>
                <a:ea typeface="+mj-ea"/>
              </a:rPr>
              <a:t>年</a:t>
            </a:r>
            <a:r>
              <a:rPr lang="en-US" altLang="zh-TW" dirty="0">
                <a:solidFill>
                  <a:schemeClr val="tx1">
                    <a:lumMod val="95000"/>
                    <a:lumOff val="5000"/>
                  </a:schemeClr>
                </a:solidFill>
                <a:latin typeface="+mj-ea"/>
                <a:ea typeface="+mj-ea"/>
              </a:rPr>
              <a:t>3</a:t>
            </a:r>
            <a:r>
              <a:rPr lang="zh-TW" altLang="en-US" dirty="0">
                <a:solidFill>
                  <a:schemeClr val="tx1">
                    <a:lumMod val="95000"/>
                    <a:lumOff val="5000"/>
                  </a:schemeClr>
                </a:solidFill>
                <a:latin typeface="+mj-ea"/>
                <a:ea typeface="+mj-ea"/>
              </a:rPr>
              <a:t>月</a:t>
            </a:r>
          </a:p>
        </p:txBody>
      </p:sp>
    </p:spTree>
    <p:extLst>
      <p:ext uri="{BB962C8B-B14F-4D97-AF65-F5344CB8AC3E}">
        <p14:creationId xmlns:p14="http://schemas.microsoft.com/office/powerpoint/2010/main" val="19296750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E27C5F-7443-8F2F-3208-EA016EF59131}"/>
            </a:ext>
          </a:extLst>
        </p:cNvPr>
        <p:cNvGrpSpPr/>
        <p:nvPr/>
      </p:nvGrpSpPr>
      <p:grpSpPr>
        <a:xfrm>
          <a:off x="0" y="0"/>
          <a:ext cx="0" cy="0"/>
          <a:chOff x="0" y="0"/>
          <a:chExt cx="0" cy="0"/>
        </a:xfrm>
      </p:grpSpPr>
      <p:sp>
        <p:nvSpPr>
          <p:cNvPr id="12" name="橢圓 11">
            <a:extLst>
              <a:ext uri="{FF2B5EF4-FFF2-40B4-BE49-F238E27FC236}">
                <a16:creationId xmlns:a16="http://schemas.microsoft.com/office/drawing/2014/main" id="{68C5972C-C014-F1F4-7481-8ADFE87CEAE4}"/>
              </a:ext>
            </a:extLst>
          </p:cNvPr>
          <p:cNvSpPr/>
          <p:nvPr/>
        </p:nvSpPr>
        <p:spPr>
          <a:xfrm>
            <a:off x="5545666" y="2586725"/>
            <a:ext cx="3225698" cy="2193405"/>
          </a:xfrm>
          <a:prstGeom prst="ellipse">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11" name="橢圓 10">
            <a:extLst>
              <a:ext uri="{FF2B5EF4-FFF2-40B4-BE49-F238E27FC236}">
                <a16:creationId xmlns:a16="http://schemas.microsoft.com/office/drawing/2014/main" id="{17595546-96D0-DCFC-E38A-4D479F78AB46}"/>
              </a:ext>
            </a:extLst>
          </p:cNvPr>
          <p:cNvSpPr/>
          <p:nvPr/>
        </p:nvSpPr>
        <p:spPr>
          <a:xfrm>
            <a:off x="4670120" y="4664595"/>
            <a:ext cx="3559480" cy="2193405"/>
          </a:xfrm>
          <a:prstGeom prst="ellipse">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8" name="橢圓 7">
            <a:extLst>
              <a:ext uri="{FF2B5EF4-FFF2-40B4-BE49-F238E27FC236}">
                <a16:creationId xmlns:a16="http://schemas.microsoft.com/office/drawing/2014/main" id="{E0EDAF16-B73E-4D21-7426-8530699BB94A}"/>
              </a:ext>
            </a:extLst>
          </p:cNvPr>
          <p:cNvSpPr/>
          <p:nvPr/>
        </p:nvSpPr>
        <p:spPr>
          <a:xfrm>
            <a:off x="1369348" y="4627559"/>
            <a:ext cx="3382130" cy="2193405"/>
          </a:xfrm>
          <a:prstGeom prst="ellipse">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6" name="橢圓 5">
            <a:extLst>
              <a:ext uri="{FF2B5EF4-FFF2-40B4-BE49-F238E27FC236}">
                <a16:creationId xmlns:a16="http://schemas.microsoft.com/office/drawing/2014/main" id="{A25F55A4-E11D-E64C-5F94-8DBF1466D1EF}"/>
              </a:ext>
            </a:extLst>
          </p:cNvPr>
          <p:cNvSpPr/>
          <p:nvPr/>
        </p:nvSpPr>
        <p:spPr>
          <a:xfrm>
            <a:off x="2555777" y="1292193"/>
            <a:ext cx="4452400" cy="2165572"/>
          </a:xfrm>
          <a:prstGeom prst="ellipse">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5" name="橢圓 4">
            <a:extLst>
              <a:ext uri="{FF2B5EF4-FFF2-40B4-BE49-F238E27FC236}">
                <a16:creationId xmlns:a16="http://schemas.microsoft.com/office/drawing/2014/main" id="{3CAE7DE2-7486-6EA9-102D-E3AC64DA4508}"/>
              </a:ext>
            </a:extLst>
          </p:cNvPr>
          <p:cNvSpPr/>
          <p:nvPr/>
        </p:nvSpPr>
        <p:spPr>
          <a:xfrm>
            <a:off x="698230" y="2586726"/>
            <a:ext cx="3225698" cy="2193405"/>
          </a:xfrm>
          <a:prstGeom prst="ellipse">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 name="標題 3">
            <a:extLst>
              <a:ext uri="{FF2B5EF4-FFF2-40B4-BE49-F238E27FC236}">
                <a16:creationId xmlns:a16="http://schemas.microsoft.com/office/drawing/2014/main" id="{067F76E4-642C-4E68-0F27-46630ABC49E5}"/>
              </a:ext>
            </a:extLst>
          </p:cNvPr>
          <p:cNvSpPr>
            <a:spLocks noGrp="1"/>
          </p:cNvSpPr>
          <p:nvPr>
            <p:ph type="title"/>
          </p:nvPr>
        </p:nvSpPr>
        <p:spPr/>
        <p:txBody>
          <a:bodyPr/>
          <a:lstStyle/>
          <a:p>
            <a:r>
              <a:rPr lang="en-US" altLang="zh-TW" dirty="0"/>
              <a:t>1.</a:t>
            </a:r>
            <a:r>
              <a:rPr lang="zh-TW" altLang="en-US" dirty="0"/>
              <a:t>如何構思我的生涯呢？</a:t>
            </a:r>
          </a:p>
        </p:txBody>
      </p:sp>
      <p:sp>
        <p:nvSpPr>
          <p:cNvPr id="2" name="投影片編號版面配置區 1">
            <a:extLst>
              <a:ext uri="{FF2B5EF4-FFF2-40B4-BE49-F238E27FC236}">
                <a16:creationId xmlns:a16="http://schemas.microsoft.com/office/drawing/2014/main" id="{A2F9CC7D-0CC8-6EAE-A7AC-0B2C34CAD353}"/>
              </a:ext>
            </a:extLst>
          </p:cNvPr>
          <p:cNvSpPr>
            <a:spLocks noGrp="1"/>
          </p:cNvSpPr>
          <p:nvPr>
            <p:ph type="sldNum" sz="quarter" idx="12"/>
          </p:nvPr>
        </p:nvSpPr>
        <p:spPr/>
        <p:txBody>
          <a:bodyPr/>
          <a:lstStyle/>
          <a:p>
            <a:fld id="{2C1982FA-3259-45D3-93FF-ACC002874BE2}" type="slidenum">
              <a:rPr lang="zh-TW" altLang="en-US" smtClean="0">
                <a:solidFill>
                  <a:prstClr val="black"/>
                </a:solidFill>
              </a:rPr>
              <a:pPr/>
              <a:t>10</a:t>
            </a:fld>
            <a:endParaRPr lang="zh-TW" altLang="en-US">
              <a:solidFill>
                <a:prstClr val="black"/>
              </a:solidFill>
            </a:endParaRPr>
          </a:p>
        </p:txBody>
      </p:sp>
      <p:graphicFrame>
        <p:nvGraphicFramePr>
          <p:cNvPr id="3" name="資料庫圖表 2">
            <a:extLst>
              <a:ext uri="{FF2B5EF4-FFF2-40B4-BE49-F238E27FC236}">
                <a16:creationId xmlns:a16="http://schemas.microsoft.com/office/drawing/2014/main" id="{11136580-1EBA-A8ED-BC98-52B6237535B9}"/>
              </a:ext>
            </a:extLst>
          </p:cNvPr>
          <p:cNvGraphicFramePr/>
          <p:nvPr>
            <p:extLst>
              <p:ext uri="{D42A27DB-BD31-4B8C-83A1-F6EECF244321}">
                <p14:modId xmlns:p14="http://schemas.microsoft.com/office/powerpoint/2010/main" val="439748358"/>
              </p:ext>
            </p:extLst>
          </p:nvPr>
        </p:nvGraphicFramePr>
        <p:xfrm>
          <a:off x="1751474" y="2010662"/>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文字方塊 6">
            <a:extLst>
              <a:ext uri="{FF2B5EF4-FFF2-40B4-BE49-F238E27FC236}">
                <a16:creationId xmlns:a16="http://schemas.microsoft.com/office/drawing/2014/main" id="{D4DE8017-9034-A05A-B127-1643C405B523}"/>
              </a:ext>
            </a:extLst>
          </p:cNvPr>
          <p:cNvSpPr txBox="1"/>
          <p:nvPr/>
        </p:nvSpPr>
        <p:spPr>
          <a:xfrm>
            <a:off x="1066017" y="2944764"/>
            <a:ext cx="2147968" cy="1477328"/>
          </a:xfrm>
          <a:prstGeom prst="rect">
            <a:avLst/>
          </a:prstGeom>
          <a:noFill/>
        </p:spPr>
        <p:txBody>
          <a:bodyPr wrap="square" rtlCol="0">
            <a:spAutoFit/>
          </a:bodyPr>
          <a:lstStyle/>
          <a:p>
            <a:pPr marL="285750" indent="-285750">
              <a:buFont typeface="Arial" panose="020B0604020202020204" pitchFamily="34" charset="0"/>
              <a:buChar char="•"/>
            </a:pPr>
            <a:r>
              <a:rPr lang="zh-TW" altLang="en-US" dirty="0"/>
              <a:t>課程</a:t>
            </a:r>
            <a:endParaRPr lang="en-US" altLang="zh-TW" dirty="0"/>
          </a:p>
          <a:p>
            <a:pPr marL="285750" indent="-285750">
              <a:buFont typeface="Arial" panose="020B0604020202020204" pitchFamily="34" charset="0"/>
              <a:buChar char="•"/>
            </a:pPr>
            <a:r>
              <a:rPr lang="zh-TW" altLang="en-US" dirty="0"/>
              <a:t>社團</a:t>
            </a:r>
            <a:endParaRPr lang="en-US" altLang="zh-TW" dirty="0"/>
          </a:p>
          <a:p>
            <a:pPr marL="285750" indent="-285750">
              <a:buFont typeface="Arial" panose="020B0604020202020204" pitchFamily="34" charset="0"/>
              <a:buChar char="•"/>
            </a:pPr>
            <a:r>
              <a:rPr lang="zh-TW" altLang="en-US" dirty="0"/>
              <a:t>競賽或計畫</a:t>
            </a:r>
            <a:endParaRPr lang="en-US" altLang="zh-TW" dirty="0"/>
          </a:p>
          <a:p>
            <a:pPr marL="285750" indent="-285750">
              <a:buFont typeface="Arial" panose="020B0604020202020204" pitchFamily="34" charset="0"/>
              <a:buChar char="•"/>
            </a:pPr>
            <a:r>
              <a:rPr lang="zh-TW" altLang="en-US" dirty="0"/>
              <a:t>藝文活動</a:t>
            </a:r>
            <a:endParaRPr lang="en-US" altLang="zh-TW" dirty="0"/>
          </a:p>
          <a:p>
            <a:pPr marL="285750" indent="-285750">
              <a:buFont typeface="Arial" panose="020B0604020202020204" pitchFamily="34" charset="0"/>
              <a:buChar char="•"/>
            </a:pPr>
            <a:r>
              <a:rPr lang="zh-TW" altLang="en-US" dirty="0"/>
              <a:t>課後安排</a:t>
            </a:r>
          </a:p>
        </p:txBody>
      </p:sp>
      <p:sp>
        <p:nvSpPr>
          <p:cNvPr id="13" name="文字方塊 12">
            <a:extLst>
              <a:ext uri="{FF2B5EF4-FFF2-40B4-BE49-F238E27FC236}">
                <a16:creationId xmlns:a16="http://schemas.microsoft.com/office/drawing/2014/main" id="{ABC49B13-BB33-108F-4C08-40578402D191}"/>
              </a:ext>
            </a:extLst>
          </p:cNvPr>
          <p:cNvSpPr txBox="1"/>
          <p:nvPr/>
        </p:nvSpPr>
        <p:spPr>
          <a:xfrm>
            <a:off x="2695620" y="2129542"/>
            <a:ext cx="2103854" cy="369332"/>
          </a:xfrm>
          <a:prstGeom prst="rect">
            <a:avLst/>
          </a:prstGeom>
          <a:noFill/>
        </p:spPr>
        <p:txBody>
          <a:bodyPr wrap="square" rtlCol="0">
            <a:spAutoFit/>
          </a:bodyPr>
          <a:lstStyle/>
          <a:p>
            <a:pPr marL="285750" indent="-285750">
              <a:buFont typeface="Arial" panose="020B0604020202020204" pitchFamily="34" charset="0"/>
              <a:buChar char="•"/>
            </a:pPr>
            <a:r>
              <a:rPr lang="zh-TW" altLang="en-US" dirty="0"/>
              <a:t>休閒活動</a:t>
            </a:r>
            <a:endParaRPr lang="en-US" altLang="zh-TW" dirty="0"/>
          </a:p>
        </p:txBody>
      </p:sp>
      <p:sp>
        <p:nvSpPr>
          <p:cNvPr id="23" name="文字方塊 22">
            <a:extLst>
              <a:ext uri="{FF2B5EF4-FFF2-40B4-BE49-F238E27FC236}">
                <a16:creationId xmlns:a16="http://schemas.microsoft.com/office/drawing/2014/main" id="{870350DA-3DEE-6797-9281-9DB64D7EBC21}"/>
              </a:ext>
            </a:extLst>
          </p:cNvPr>
          <p:cNvSpPr txBox="1"/>
          <p:nvPr/>
        </p:nvSpPr>
        <p:spPr>
          <a:xfrm>
            <a:off x="5024886" y="1779846"/>
            <a:ext cx="1851875" cy="369332"/>
          </a:xfrm>
          <a:prstGeom prst="rect">
            <a:avLst/>
          </a:prstGeom>
          <a:noFill/>
        </p:spPr>
        <p:txBody>
          <a:bodyPr wrap="square">
            <a:spAutoFit/>
          </a:bodyPr>
          <a:lstStyle/>
          <a:p>
            <a:pPr marL="285750" indent="-285750">
              <a:buFont typeface="Arial" panose="020B0604020202020204" pitchFamily="34" charset="0"/>
              <a:buChar char="•"/>
            </a:pPr>
            <a:r>
              <a:rPr lang="zh-TW" altLang="en-US" dirty="0"/>
              <a:t>做家事或工作</a:t>
            </a:r>
            <a:endParaRPr lang="en-US" altLang="zh-TW" dirty="0"/>
          </a:p>
        </p:txBody>
      </p:sp>
      <p:sp>
        <p:nvSpPr>
          <p:cNvPr id="24" name="文字方塊 23">
            <a:extLst>
              <a:ext uri="{FF2B5EF4-FFF2-40B4-BE49-F238E27FC236}">
                <a16:creationId xmlns:a16="http://schemas.microsoft.com/office/drawing/2014/main" id="{12574736-EBC6-123E-D049-4401F0D633C2}"/>
              </a:ext>
            </a:extLst>
          </p:cNvPr>
          <p:cNvSpPr txBox="1"/>
          <p:nvPr/>
        </p:nvSpPr>
        <p:spPr>
          <a:xfrm>
            <a:off x="5435475" y="2421638"/>
            <a:ext cx="1851875" cy="369332"/>
          </a:xfrm>
          <a:prstGeom prst="rect">
            <a:avLst/>
          </a:prstGeom>
          <a:noFill/>
        </p:spPr>
        <p:txBody>
          <a:bodyPr wrap="square">
            <a:spAutoFit/>
          </a:bodyPr>
          <a:lstStyle/>
          <a:p>
            <a:pPr marL="285750" indent="-285750">
              <a:buFont typeface="Arial" panose="020B0604020202020204" pitchFamily="34" charset="0"/>
              <a:buChar char="•"/>
            </a:pPr>
            <a:r>
              <a:rPr lang="zh-TW" altLang="en-US" dirty="0"/>
              <a:t>家庭活動</a:t>
            </a:r>
            <a:endParaRPr lang="en-US" altLang="zh-TW" dirty="0"/>
          </a:p>
        </p:txBody>
      </p:sp>
      <p:sp>
        <p:nvSpPr>
          <p:cNvPr id="25" name="文字方塊 24">
            <a:extLst>
              <a:ext uri="{FF2B5EF4-FFF2-40B4-BE49-F238E27FC236}">
                <a16:creationId xmlns:a16="http://schemas.microsoft.com/office/drawing/2014/main" id="{44506B7D-AC38-EF1D-E130-AD2A992D7E16}"/>
              </a:ext>
            </a:extLst>
          </p:cNvPr>
          <p:cNvSpPr txBox="1"/>
          <p:nvPr/>
        </p:nvSpPr>
        <p:spPr>
          <a:xfrm>
            <a:off x="2690063" y="2439901"/>
            <a:ext cx="1851875" cy="369332"/>
          </a:xfrm>
          <a:prstGeom prst="rect">
            <a:avLst/>
          </a:prstGeom>
          <a:noFill/>
        </p:spPr>
        <p:txBody>
          <a:bodyPr wrap="square">
            <a:spAutoFit/>
          </a:bodyPr>
          <a:lstStyle/>
          <a:p>
            <a:pPr marL="285750" indent="-285750">
              <a:buFont typeface="Arial" panose="020B0604020202020204" pitchFamily="34" charset="0"/>
              <a:buChar char="•"/>
            </a:pPr>
            <a:r>
              <a:rPr lang="zh-TW" altLang="en-US" dirty="0"/>
              <a:t>自我學習</a:t>
            </a:r>
            <a:endParaRPr lang="en-US" altLang="zh-TW" dirty="0"/>
          </a:p>
        </p:txBody>
      </p:sp>
      <p:sp>
        <p:nvSpPr>
          <p:cNvPr id="26" name="文字方塊 25">
            <a:extLst>
              <a:ext uri="{FF2B5EF4-FFF2-40B4-BE49-F238E27FC236}">
                <a16:creationId xmlns:a16="http://schemas.microsoft.com/office/drawing/2014/main" id="{735EEA67-0519-7320-9D4C-03D985D4311C}"/>
              </a:ext>
            </a:extLst>
          </p:cNvPr>
          <p:cNvSpPr txBox="1"/>
          <p:nvPr/>
        </p:nvSpPr>
        <p:spPr>
          <a:xfrm>
            <a:off x="2690063" y="1835073"/>
            <a:ext cx="1544587" cy="369332"/>
          </a:xfrm>
          <a:prstGeom prst="rect">
            <a:avLst/>
          </a:prstGeom>
          <a:noFill/>
        </p:spPr>
        <p:txBody>
          <a:bodyPr wrap="square">
            <a:spAutoFit/>
          </a:bodyPr>
          <a:lstStyle/>
          <a:p>
            <a:pPr marL="285750" indent="-285750">
              <a:buFont typeface="Arial" panose="020B0604020202020204" pitchFamily="34" charset="0"/>
              <a:buChar char="•"/>
            </a:pPr>
            <a:r>
              <a:rPr lang="zh-TW" altLang="en-US" dirty="0"/>
              <a:t>身心放鬆</a:t>
            </a:r>
            <a:endParaRPr lang="en-US" altLang="zh-TW" dirty="0"/>
          </a:p>
        </p:txBody>
      </p:sp>
      <p:sp>
        <p:nvSpPr>
          <p:cNvPr id="27" name="文字方塊 26">
            <a:extLst>
              <a:ext uri="{FF2B5EF4-FFF2-40B4-BE49-F238E27FC236}">
                <a16:creationId xmlns:a16="http://schemas.microsoft.com/office/drawing/2014/main" id="{6CCA3323-BAA5-06CB-5B47-23672E51B6B9}"/>
              </a:ext>
            </a:extLst>
          </p:cNvPr>
          <p:cNvSpPr txBox="1"/>
          <p:nvPr/>
        </p:nvSpPr>
        <p:spPr>
          <a:xfrm>
            <a:off x="6876761" y="2651509"/>
            <a:ext cx="2274170" cy="2031325"/>
          </a:xfrm>
          <a:prstGeom prst="rect">
            <a:avLst/>
          </a:prstGeom>
          <a:noFill/>
        </p:spPr>
        <p:txBody>
          <a:bodyPr wrap="square" rtlCol="0">
            <a:spAutoFit/>
          </a:bodyPr>
          <a:lstStyle/>
          <a:p>
            <a:pPr marL="285750" indent="-285750">
              <a:buFont typeface="Arial" panose="020B0604020202020204" pitchFamily="34" charset="0"/>
              <a:buChar char="•"/>
            </a:pPr>
            <a:r>
              <a:rPr lang="zh-TW" altLang="en-US" dirty="0"/>
              <a:t>運動</a:t>
            </a:r>
            <a:endParaRPr lang="en-US" altLang="zh-TW" dirty="0"/>
          </a:p>
          <a:p>
            <a:pPr marL="285750" indent="-285750">
              <a:buFont typeface="Arial" panose="020B0604020202020204" pitchFamily="34" charset="0"/>
              <a:buChar char="•"/>
            </a:pPr>
            <a:r>
              <a:rPr lang="zh-TW" altLang="en-US" dirty="0"/>
              <a:t>社交聚會</a:t>
            </a:r>
            <a:endParaRPr lang="en-US" altLang="zh-TW" dirty="0"/>
          </a:p>
          <a:p>
            <a:pPr marL="285750" indent="-285750">
              <a:buFont typeface="Arial" panose="020B0604020202020204" pitchFamily="34" charset="0"/>
              <a:buChar char="•"/>
            </a:pPr>
            <a:r>
              <a:rPr lang="zh-TW" altLang="en-US" dirty="0"/>
              <a:t>族群祭典</a:t>
            </a:r>
            <a:endParaRPr lang="en-US" altLang="zh-TW" dirty="0"/>
          </a:p>
          <a:p>
            <a:pPr marL="285750" indent="-285750">
              <a:buFont typeface="Arial" panose="020B0604020202020204" pitchFamily="34" charset="0"/>
              <a:buChar char="•"/>
            </a:pPr>
            <a:r>
              <a:rPr lang="zh-TW" altLang="en-US" dirty="0"/>
              <a:t>會議、座談會</a:t>
            </a:r>
            <a:endParaRPr lang="en-US" altLang="zh-TW" dirty="0"/>
          </a:p>
          <a:p>
            <a:pPr marL="285750" indent="-285750">
              <a:buFont typeface="Arial" panose="020B0604020202020204" pitchFamily="34" charset="0"/>
              <a:buChar char="•"/>
            </a:pPr>
            <a:r>
              <a:rPr lang="zh-TW" altLang="en-US" dirty="0"/>
              <a:t>宗教活動</a:t>
            </a:r>
            <a:endParaRPr lang="en-US" altLang="zh-TW" dirty="0"/>
          </a:p>
          <a:p>
            <a:pPr marL="285750" indent="-285750">
              <a:buFont typeface="Arial" panose="020B0604020202020204" pitchFamily="34" charset="0"/>
              <a:buChar char="•"/>
            </a:pPr>
            <a:r>
              <a:rPr lang="zh-TW" altLang="en-US" dirty="0"/>
              <a:t>傳統技藝</a:t>
            </a:r>
            <a:endParaRPr lang="en-US" altLang="zh-TW" dirty="0"/>
          </a:p>
          <a:p>
            <a:pPr marL="285750" indent="-285750">
              <a:buFont typeface="Arial" panose="020B0604020202020204" pitchFamily="34" charset="0"/>
              <a:buChar char="•"/>
            </a:pPr>
            <a:r>
              <a:rPr lang="zh-TW" altLang="en-US" dirty="0"/>
              <a:t>社區服務</a:t>
            </a:r>
            <a:endParaRPr lang="en-US" altLang="zh-TW" dirty="0"/>
          </a:p>
        </p:txBody>
      </p:sp>
      <p:sp>
        <p:nvSpPr>
          <p:cNvPr id="29" name="文字方塊 28">
            <a:extLst>
              <a:ext uri="{FF2B5EF4-FFF2-40B4-BE49-F238E27FC236}">
                <a16:creationId xmlns:a16="http://schemas.microsoft.com/office/drawing/2014/main" id="{FEAD8182-CFEE-D4CF-44AC-DD98118B20C2}"/>
              </a:ext>
            </a:extLst>
          </p:cNvPr>
          <p:cNvSpPr txBox="1"/>
          <p:nvPr/>
        </p:nvSpPr>
        <p:spPr>
          <a:xfrm>
            <a:off x="5431770" y="2129542"/>
            <a:ext cx="1474371" cy="369332"/>
          </a:xfrm>
          <a:prstGeom prst="rect">
            <a:avLst/>
          </a:prstGeom>
          <a:noFill/>
        </p:spPr>
        <p:txBody>
          <a:bodyPr wrap="square">
            <a:spAutoFit/>
          </a:bodyPr>
          <a:lstStyle/>
          <a:p>
            <a:pPr marL="285750" indent="-285750">
              <a:buFont typeface="Arial" panose="020B0604020202020204" pitchFamily="34" charset="0"/>
              <a:buChar char="•"/>
            </a:pPr>
            <a:r>
              <a:rPr lang="zh-TW" altLang="en-US" dirty="0"/>
              <a:t>照顧家人</a:t>
            </a:r>
            <a:endParaRPr lang="en-US" altLang="zh-TW" dirty="0"/>
          </a:p>
        </p:txBody>
      </p:sp>
      <p:sp>
        <p:nvSpPr>
          <p:cNvPr id="38" name="文字方塊 37">
            <a:extLst>
              <a:ext uri="{FF2B5EF4-FFF2-40B4-BE49-F238E27FC236}">
                <a16:creationId xmlns:a16="http://schemas.microsoft.com/office/drawing/2014/main" id="{EEACE35E-191F-587F-89F9-218F8E1F0C4B}"/>
              </a:ext>
            </a:extLst>
          </p:cNvPr>
          <p:cNvSpPr txBox="1"/>
          <p:nvPr/>
        </p:nvSpPr>
        <p:spPr>
          <a:xfrm>
            <a:off x="1729811" y="4995828"/>
            <a:ext cx="2147968" cy="1477328"/>
          </a:xfrm>
          <a:prstGeom prst="rect">
            <a:avLst/>
          </a:prstGeom>
          <a:noFill/>
        </p:spPr>
        <p:txBody>
          <a:bodyPr wrap="square" rtlCol="0">
            <a:spAutoFit/>
          </a:bodyPr>
          <a:lstStyle/>
          <a:p>
            <a:pPr marL="285750" indent="-285750">
              <a:buFont typeface="Arial" panose="020B0604020202020204" pitchFamily="34" charset="0"/>
              <a:buChar char="•"/>
            </a:pPr>
            <a:r>
              <a:rPr lang="zh-TW" altLang="en-US" dirty="0"/>
              <a:t>網路社團</a:t>
            </a:r>
            <a:endParaRPr lang="en-US" altLang="zh-TW" dirty="0"/>
          </a:p>
          <a:p>
            <a:pPr marL="285750" indent="-285750">
              <a:buFont typeface="Arial" panose="020B0604020202020204" pitchFamily="34" charset="0"/>
              <a:buChar char="•"/>
            </a:pPr>
            <a:r>
              <a:rPr lang="zh-TW" altLang="en-US" dirty="0"/>
              <a:t>貼文、影音</a:t>
            </a:r>
            <a:endParaRPr lang="en-US" altLang="zh-TW" dirty="0"/>
          </a:p>
          <a:p>
            <a:pPr marL="285750" indent="-285750">
              <a:buFont typeface="Arial" panose="020B0604020202020204" pitchFamily="34" charset="0"/>
              <a:buChar char="•"/>
            </a:pPr>
            <a:r>
              <a:rPr lang="zh-TW" altLang="en-US" dirty="0"/>
              <a:t>瀏覽資訊</a:t>
            </a:r>
            <a:endParaRPr lang="en-US" altLang="zh-TW" dirty="0"/>
          </a:p>
          <a:p>
            <a:pPr marL="285750" indent="-285750">
              <a:buFont typeface="Arial" panose="020B0604020202020204" pitchFamily="34" charset="0"/>
              <a:buChar char="•"/>
            </a:pPr>
            <a:r>
              <a:rPr lang="zh-TW" altLang="en-US" dirty="0"/>
              <a:t>社群軟體</a:t>
            </a:r>
            <a:endParaRPr lang="en-US" altLang="zh-TW" dirty="0"/>
          </a:p>
          <a:p>
            <a:pPr marL="285750" indent="-285750">
              <a:buFont typeface="Arial" panose="020B0604020202020204" pitchFamily="34" charset="0"/>
              <a:buChar char="•"/>
            </a:pPr>
            <a:r>
              <a:rPr lang="zh-TW" altLang="en-US" dirty="0"/>
              <a:t>遊戲內容</a:t>
            </a:r>
            <a:endParaRPr lang="en-US" altLang="zh-TW" dirty="0"/>
          </a:p>
        </p:txBody>
      </p:sp>
      <p:sp>
        <p:nvSpPr>
          <p:cNvPr id="45" name="文字方塊 44">
            <a:extLst>
              <a:ext uri="{FF2B5EF4-FFF2-40B4-BE49-F238E27FC236}">
                <a16:creationId xmlns:a16="http://schemas.microsoft.com/office/drawing/2014/main" id="{AFCAC8A1-D64D-406B-1BDC-FD5BDA00AB3E}"/>
              </a:ext>
            </a:extLst>
          </p:cNvPr>
          <p:cNvSpPr txBox="1"/>
          <p:nvPr/>
        </p:nvSpPr>
        <p:spPr>
          <a:xfrm>
            <a:off x="6318542" y="4867981"/>
            <a:ext cx="2147968" cy="1754326"/>
          </a:xfrm>
          <a:prstGeom prst="rect">
            <a:avLst/>
          </a:prstGeom>
          <a:noFill/>
        </p:spPr>
        <p:txBody>
          <a:bodyPr wrap="square" rtlCol="0">
            <a:spAutoFit/>
          </a:bodyPr>
          <a:lstStyle/>
          <a:p>
            <a:pPr marL="285750" indent="-285750">
              <a:buFont typeface="Arial" panose="020B0604020202020204" pitchFamily="34" charset="0"/>
              <a:buChar char="•"/>
            </a:pPr>
            <a:r>
              <a:rPr lang="zh-TW" altLang="en-US" dirty="0"/>
              <a:t>才藝補習</a:t>
            </a:r>
            <a:endParaRPr lang="en-US" altLang="zh-TW" dirty="0"/>
          </a:p>
          <a:p>
            <a:pPr marL="285750" indent="-285750">
              <a:buFont typeface="Arial" panose="020B0604020202020204" pitchFamily="34" charset="0"/>
              <a:buChar char="•"/>
            </a:pPr>
            <a:r>
              <a:rPr lang="zh-TW" altLang="en-US" dirty="0"/>
              <a:t>外地遊玩</a:t>
            </a:r>
            <a:endParaRPr lang="en-US" altLang="zh-TW" dirty="0"/>
          </a:p>
          <a:p>
            <a:pPr marL="285750" indent="-285750">
              <a:buFont typeface="Arial" panose="020B0604020202020204" pitchFamily="34" charset="0"/>
              <a:buChar char="•"/>
            </a:pPr>
            <a:r>
              <a:rPr lang="zh-TW" altLang="en-US" dirty="0"/>
              <a:t>餐廳</a:t>
            </a:r>
            <a:endParaRPr lang="en-US" altLang="zh-TW" dirty="0"/>
          </a:p>
          <a:p>
            <a:pPr marL="285750" indent="-285750">
              <a:buFont typeface="Arial" panose="020B0604020202020204" pitchFamily="34" charset="0"/>
              <a:buChar char="•"/>
            </a:pPr>
            <a:r>
              <a:rPr lang="zh-TW" altLang="en-US" dirty="0"/>
              <a:t>醫院</a:t>
            </a:r>
            <a:endParaRPr lang="en-US" altLang="zh-TW" dirty="0"/>
          </a:p>
          <a:p>
            <a:pPr marL="285750" indent="-285750">
              <a:buFont typeface="Arial" panose="020B0604020202020204" pitchFamily="34" charset="0"/>
              <a:buChar char="•"/>
            </a:pPr>
            <a:r>
              <a:rPr lang="zh-TW" altLang="en-US" dirty="0"/>
              <a:t>電影院</a:t>
            </a:r>
            <a:r>
              <a:rPr lang="en-US" altLang="zh-TW" dirty="0"/>
              <a:t>…</a:t>
            </a:r>
            <a:r>
              <a:rPr lang="zh-TW" altLang="en-US" dirty="0"/>
              <a:t>等</a:t>
            </a:r>
            <a:endParaRPr lang="en-US" altLang="zh-TW" dirty="0"/>
          </a:p>
          <a:p>
            <a:r>
              <a:rPr lang="zh-TW" altLang="en-US" dirty="0"/>
              <a:t>食衣住行育樂</a:t>
            </a:r>
            <a:endParaRPr lang="en-US" altLang="zh-TW" dirty="0"/>
          </a:p>
        </p:txBody>
      </p:sp>
    </p:spTree>
    <p:extLst>
      <p:ext uri="{BB962C8B-B14F-4D97-AF65-F5344CB8AC3E}">
        <p14:creationId xmlns:p14="http://schemas.microsoft.com/office/powerpoint/2010/main" val="2855775321"/>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en-US" altLang="zh-TW" dirty="0"/>
              <a:t>1.</a:t>
            </a:r>
            <a:r>
              <a:rPr lang="zh-TW" altLang="en-US" dirty="0"/>
              <a:t>當學生生涯未定向時？</a:t>
            </a:r>
            <a:br>
              <a:rPr lang="en-US" altLang="zh-TW" dirty="0"/>
            </a:br>
            <a:r>
              <a:rPr lang="zh-TW" altLang="en-US" u="sng" dirty="0"/>
              <a:t>學生生涯探索工具</a:t>
            </a:r>
          </a:p>
        </p:txBody>
      </p:sp>
      <p:sp>
        <p:nvSpPr>
          <p:cNvPr id="3" name="內容版面配置區 2"/>
          <p:cNvSpPr>
            <a:spLocks noGrp="1"/>
          </p:cNvSpPr>
          <p:nvPr>
            <p:ph idx="1"/>
          </p:nvPr>
        </p:nvSpPr>
        <p:spPr/>
        <p:txBody>
          <a:bodyPr>
            <a:normAutofit fontScale="85000" lnSpcReduction="10000"/>
          </a:bodyPr>
          <a:lstStyle/>
          <a:p>
            <a:pPr>
              <a:lnSpc>
                <a:spcPct val="150000"/>
              </a:lnSpc>
            </a:pPr>
            <a:r>
              <a:rPr lang="zh-TW" altLang="en-US" sz="2800" dirty="0"/>
              <a:t>各國中於民國</a:t>
            </a:r>
            <a:r>
              <a:rPr lang="en-US" altLang="zh-TW" sz="2800" dirty="0"/>
              <a:t>109</a:t>
            </a:r>
            <a:r>
              <a:rPr lang="zh-TW" altLang="en-US" sz="2800" dirty="0"/>
              <a:t>年年初領取</a:t>
            </a:r>
            <a:r>
              <a:rPr lang="en-US" altLang="zh-TW" sz="2800" dirty="0"/>
              <a:t>《</a:t>
            </a:r>
            <a:r>
              <a:rPr lang="zh-TW" altLang="en-US" sz="2800" dirty="0"/>
              <a:t>人生電影公司</a:t>
            </a:r>
            <a:r>
              <a:rPr lang="en-US" altLang="zh-TW" sz="2800" dirty="0"/>
              <a:t>》</a:t>
            </a:r>
            <a:r>
              <a:rPr lang="zh-TW" altLang="en-US" sz="2800" dirty="0"/>
              <a:t>桌遊、</a:t>
            </a:r>
            <a:r>
              <a:rPr lang="en-US" altLang="zh-TW" sz="2800" dirty="0"/>
              <a:t>9</a:t>
            </a:r>
            <a:r>
              <a:rPr lang="zh-TW" altLang="en-US" sz="2800" dirty="0"/>
              <a:t>月領取</a:t>
            </a:r>
            <a:r>
              <a:rPr lang="en-US" altLang="zh-TW" sz="2800" dirty="0"/>
              <a:t>《</a:t>
            </a:r>
            <a:r>
              <a:rPr lang="en-US" altLang="zh-TW" sz="2800" dirty="0" err="1"/>
              <a:t>Gemblo</a:t>
            </a:r>
            <a:r>
              <a:rPr lang="en-US" altLang="zh-TW" sz="2800" dirty="0"/>
              <a:t> Deluxe </a:t>
            </a:r>
            <a:r>
              <a:rPr lang="zh-TW" altLang="en-US" sz="2800" dirty="0"/>
              <a:t>寶石陣</a:t>
            </a:r>
            <a:r>
              <a:rPr lang="en-US" altLang="zh-TW" sz="2800" dirty="0"/>
              <a:t>》</a:t>
            </a:r>
            <a:r>
              <a:rPr lang="zh-TW" altLang="en-US" sz="2800" dirty="0"/>
              <a:t>桌遊、民國</a:t>
            </a:r>
            <a:r>
              <a:rPr lang="en-US" altLang="zh-TW" sz="2800" dirty="0"/>
              <a:t>110</a:t>
            </a:r>
            <a:r>
              <a:rPr lang="zh-TW" altLang="en-US" sz="2800" dirty="0"/>
              <a:t>年</a:t>
            </a:r>
            <a:r>
              <a:rPr lang="en-US" altLang="zh-TW" sz="2800" dirty="0"/>
              <a:t>9</a:t>
            </a:r>
            <a:r>
              <a:rPr lang="zh-TW" altLang="en-US" sz="2800" dirty="0"/>
              <a:t>月領取</a:t>
            </a:r>
            <a:r>
              <a:rPr lang="en-US" altLang="zh-TW" sz="2800" dirty="0"/>
              <a:t>《</a:t>
            </a:r>
            <a:r>
              <a:rPr lang="en-US" altLang="zh-TW" sz="2800" dirty="0" err="1"/>
              <a:t>Feelinks</a:t>
            </a:r>
            <a:r>
              <a:rPr lang="en-US" altLang="zh-TW" sz="2800" dirty="0"/>
              <a:t> </a:t>
            </a:r>
            <a:r>
              <a:rPr lang="zh-TW" altLang="en-US" sz="2800" dirty="0"/>
              <a:t>同感</a:t>
            </a:r>
            <a:r>
              <a:rPr lang="en-US" altLang="zh-TW" sz="2800" dirty="0"/>
              <a:t>》</a:t>
            </a:r>
            <a:r>
              <a:rPr lang="zh-TW" altLang="en-US" sz="2800" dirty="0"/>
              <a:t>桌遊、民國</a:t>
            </a:r>
            <a:r>
              <a:rPr lang="en-US" altLang="zh-TW" sz="2800" dirty="0"/>
              <a:t>111</a:t>
            </a:r>
            <a:r>
              <a:rPr lang="zh-TW" altLang="en-US" sz="2800" dirty="0"/>
              <a:t>年</a:t>
            </a:r>
            <a:r>
              <a:rPr lang="en-US" altLang="zh-TW" sz="2800" dirty="0"/>
              <a:t>4</a:t>
            </a:r>
            <a:r>
              <a:rPr lang="zh-TW" altLang="en-US" sz="2800" dirty="0"/>
              <a:t>月領取</a:t>
            </a:r>
            <a:r>
              <a:rPr lang="en-US" altLang="zh-TW" sz="2800" dirty="0"/>
              <a:t>《</a:t>
            </a:r>
            <a:r>
              <a:rPr lang="zh-TW" altLang="en-US" sz="2800" dirty="0"/>
              <a:t>尋</a:t>
            </a:r>
            <a:r>
              <a:rPr lang="en-US" altLang="zh-TW" sz="2800" dirty="0"/>
              <a:t>‧</a:t>
            </a:r>
            <a:r>
              <a:rPr lang="zh-TW" altLang="en-US" sz="2800" dirty="0"/>
              <a:t>嘗日：生活興趣探索卡</a:t>
            </a:r>
            <a:r>
              <a:rPr lang="en-US" altLang="zh-TW" sz="2800" dirty="0"/>
              <a:t>》</a:t>
            </a:r>
            <a:r>
              <a:rPr lang="zh-TW" altLang="en-US" sz="2800" dirty="0"/>
              <a:t>牌卡。</a:t>
            </a:r>
            <a:endParaRPr lang="en-US" altLang="zh-TW" sz="2800" dirty="0"/>
          </a:p>
          <a:p>
            <a:pPr>
              <a:lnSpc>
                <a:spcPct val="150000"/>
              </a:lnSpc>
            </a:pPr>
            <a:r>
              <a:rPr lang="zh-TW" altLang="en-US" sz="2800" dirty="0"/>
              <a:t>歡迎教師可以使用上述桌遊與牌卡與學生互動，探索學生的生涯方向。</a:t>
            </a:r>
          </a:p>
        </p:txBody>
      </p:sp>
      <p:sp>
        <p:nvSpPr>
          <p:cNvPr id="4" name="投影片編號版面配置區 3"/>
          <p:cNvSpPr>
            <a:spLocks noGrp="1"/>
          </p:cNvSpPr>
          <p:nvPr>
            <p:ph type="sldNum" sz="quarter" idx="12"/>
          </p:nvPr>
        </p:nvSpPr>
        <p:spPr/>
        <p:txBody>
          <a:bodyPr/>
          <a:lstStyle/>
          <a:p>
            <a:fld id="{2C1982FA-3259-45D3-93FF-ACC002874BE2}" type="slidenum">
              <a:rPr lang="zh-TW" altLang="en-US" smtClean="0">
                <a:solidFill>
                  <a:prstClr val="black"/>
                </a:solidFill>
              </a:rPr>
              <a:pPr/>
              <a:t>100</a:t>
            </a:fld>
            <a:endParaRPr lang="zh-TW" altLang="en-US">
              <a:solidFill>
                <a:prstClr val="black"/>
              </a:solidFill>
            </a:endParaRPr>
          </a:p>
        </p:txBody>
      </p:sp>
    </p:spTree>
    <p:extLst>
      <p:ext uri="{BB962C8B-B14F-4D97-AF65-F5344CB8AC3E}">
        <p14:creationId xmlns:p14="http://schemas.microsoft.com/office/powerpoint/2010/main" val="991174376"/>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8BD338-142E-2824-EE45-6917B88318A9}"/>
            </a:ext>
          </a:extLst>
        </p:cNvPr>
        <p:cNvGrpSpPr/>
        <p:nvPr/>
      </p:nvGrpSpPr>
      <p:grpSpPr>
        <a:xfrm>
          <a:off x="0" y="0"/>
          <a:ext cx="0" cy="0"/>
          <a:chOff x="0" y="0"/>
          <a:chExt cx="0" cy="0"/>
        </a:xfrm>
      </p:grpSpPr>
      <p:sp>
        <p:nvSpPr>
          <p:cNvPr id="2" name="標題 1">
            <a:extLst>
              <a:ext uri="{FF2B5EF4-FFF2-40B4-BE49-F238E27FC236}">
                <a16:creationId xmlns:a16="http://schemas.microsoft.com/office/drawing/2014/main" id="{B74FBC79-DEBB-D3B7-15F2-6E3E9BCB0B1A}"/>
              </a:ext>
            </a:extLst>
          </p:cNvPr>
          <p:cNvSpPr>
            <a:spLocks noGrp="1"/>
          </p:cNvSpPr>
          <p:nvPr>
            <p:ph type="title"/>
          </p:nvPr>
        </p:nvSpPr>
        <p:spPr/>
        <p:txBody>
          <a:bodyPr>
            <a:normAutofit/>
          </a:bodyPr>
          <a:lstStyle/>
          <a:p>
            <a:r>
              <a:rPr lang="en-US" altLang="zh-TW" dirty="0"/>
              <a:t>1.</a:t>
            </a:r>
            <a:r>
              <a:rPr lang="zh-TW" altLang="en-US" dirty="0"/>
              <a:t>當學生生涯未定向時？</a:t>
            </a:r>
            <a:br>
              <a:rPr lang="en-US" altLang="zh-TW" dirty="0"/>
            </a:br>
            <a:r>
              <a:rPr lang="zh-TW" altLang="en-US" u="sng" dirty="0"/>
              <a:t>彈性生涯策略</a:t>
            </a:r>
          </a:p>
        </p:txBody>
      </p:sp>
      <p:sp>
        <p:nvSpPr>
          <p:cNvPr id="3" name="內容版面配置區 2">
            <a:extLst>
              <a:ext uri="{FF2B5EF4-FFF2-40B4-BE49-F238E27FC236}">
                <a16:creationId xmlns:a16="http://schemas.microsoft.com/office/drawing/2014/main" id="{E71CFF2F-B96F-8D1E-99D7-8283BB55B62C}"/>
              </a:ext>
            </a:extLst>
          </p:cNvPr>
          <p:cNvSpPr>
            <a:spLocks noGrp="1"/>
          </p:cNvSpPr>
          <p:nvPr>
            <p:ph idx="1"/>
          </p:nvPr>
        </p:nvSpPr>
        <p:spPr>
          <a:xfrm>
            <a:off x="805272" y="1988840"/>
            <a:ext cx="7647756" cy="4023320"/>
          </a:xfrm>
        </p:spPr>
        <p:txBody>
          <a:bodyPr>
            <a:noAutofit/>
          </a:bodyPr>
          <a:lstStyle/>
          <a:p>
            <a:pPr>
              <a:lnSpc>
                <a:spcPct val="150000"/>
              </a:lnSpc>
            </a:pPr>
            <a:r>
              <a:rPr lang="zh-TW" altLang="en-US" sz="2200" dirty="0"/>
              <a:t>社會變遷迅速，職涯機會與資訊變動大，學生在國中階段仍然迷惘是正常的。若評估學生生涯定向程度不高，有升學適應風險，可用輔諮中心志願選填各項資料，協助學生認識各校科別、產學合作、工讀、社團等資源。</a:t>
            </a:r>
            <a:endParaRPr lang="en-US" altLang="zh-TW" sz="2200" dirty="0"/>
          </a:p>
          <a:p>
            <a:pPr>
              <a:lnSpc>
                <a:spcPct val="150000"/>
              </a:lnSpc>
            </a:pPr>
            <a:r>
              <a:rPr lang="zh-TW" altLang="en-US" sz="2200" dirty="0"/>
              <a:t>依照學生目前初步生涯期待，考慮現有身心、學業表現、家庭支持等條件，建議學生挑選符合其多數期待之科別與學校資源的志願校科，並協助學生認識該校適性輔導、校內轉科、適性轉學、轉學考試等資源。</a:t>
            </a:r>
          </a:p>
        </p:txBody>
      </p:sp>
      <p:sp>
        <p:nvSpPr>
          <p:cNvPr id="4" name="投影片編號版面配置區 3">
            <a:extLst>
              <a:ext uri="{FF2B5EF4-FFF2-40B4-BE49-F238E27FC236}">
                <a16:creationId xmlns:a16="http://schemas.microsoft.com/office/drawing/2014/main" id="{1D17CAE3-813D-3857-4D27-DE35E49DCB63}"/>
              </a:ext>
            </a:extLst>
          </p:cNvPr>
          <p:cNvSpPr>
            <a:spLocks noGrp="1"/>
          </p:cNvSpPr>
          <p:nvPr>
            <p:ph type="sldNum" sz="quarter" idx="12"/>
          </p:nvPr>
        </p:nvSpPr>
        <p:spPr/>
        <p:txBody>
          <a:bodyPr/>
          <a:lstStyle/>
          <a:p>
            <a:fld id="{2C1982FA-3259-45D3-93FF-ACC002874BE2}" type="slidenum">
              <a:rPr lang="zh-TW" altLang="en-US" smtClean="0">
                <a:solidFill>
                  <a:prstClr val="black"/>
                </a:solidFill>
              </a:rPr>
              <a:pPr/>
              <a:t>101</a:t>
            </a:fld>
            <a:endParaRPr lang="zh-TW" altLang="en-US">
              <a:solidFill>
                <a:prstClr val="black"/>
              </a:solidFill>
            </a:endParaRPr>
          </a:p>
        </p:txBody>
      </p:sp>
    </p:spTree>
    <p:extLst>
      <p:ext uri="{BB962C8B-B14F-4D97-AF65-F5344CB8AC3E}">
        <p14:creationId xmlns:p14="http://schemas.microsoft.com/office/powerpoint/2010/main" val="2544502383"/>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en-US" altLang="zh-TW" dirty="0"/>
              <a:t>1.</a:t>
            </a:r>
            <a:r>
              <a:rPr lang="zh-TW" altLang="en-US" dirty="0"/>
              <a:t>當學生生涯未定向時？</a:t>
            </a:r>
            <a:br>
              <a:rPr lang="en-US" altLang="zh-TW" dirty="0"/>
            </a:br>
            <a:r>
              <a:rPr lang="zh-TW" altLang="en-US" u="sng" dirty="0"/>
              <a:t>學生未表達過的顧慮</a:t>
            </a:r>
          </a:p>
        </p:txBody>
      </p:sp>
      <p:sp>
        <p:nvSpPr>
          <p:cNvPr id="3" name="內容版面配置區 2"/>
          <p:cNvSpPr>
            <a:spLocks noGrp="1"/>
          </p:cNvSpPr>
          <p:nvPr>
            <p:ph idx="1"/>
          </p:nvPr>
        </p:nvSpPr>
        <p:spPr/>
        <p:txBody>
          <a:bodyPr>
            <a:normAutofit fontScale="92500" lnSpcReduction="10000"/>
          </a:bodyPr>
          <a:lstStyle/>
          <a:p>
            <a:pPr lvl="0">
              <a:lnSpc>
                <a:spcPct val="150000"/>
              </a:lnSpc>
            </a:pPr>
            <a:r>
              <a:rPr lang="zh-TW" altLang="en-US" sz="2800" dirty="0"/>
              <a:t>部分學生會因為某些顧慮，無法自在的表達生涯發展的意願與想法，表面上是無法做出生涯決定，內在可能是擔心家人的意見，也可能是在意與朋友的約定，或者其他學生自己也尚未清楚的擔憂或害怕，需要有師長與他</a:t>
            </a:r>
            <a:r>
              <a:rPr lang="en-US" altLang="zh-TW" sz="2800" dirty="0"/>
              <a:t>/</a:t>
            </a:r>
            <a:r>
              <a:rPr lang="zh-TW" altLang="en-US" sz="2800" dirty="0"/>
              <a:t>她進一步討論商談。</a:t>
            </a:r>
          </a:p>
        </p:txBody>
      </p:sp>
      <p:sp>
        <p:nvSpPr>
          <p:cNvPr id="4" name="投影片編號版面配置區 3"/>
          <p:cNvSpPr>
            <a:spLocks noGrp="1"/>
          </p:cNvSpPr>
          <p:nvPr>
            <p:ph type="sldNum" sz="quarter" idx="12"/>
          </p:nvPr>
        </p:nvSpPr>
        <p:spPr/>
        <p:txBody>
          <a:bodyPr/>
          <a:lstStyle/>
          <a:p>
            <a:fld id="{2C1982FA-3259-45D3-93FF-ACC002874BE2}" type="slidenum">
              <a:rPr lang="zh-TW" altLang="en-US" smtClean="0">
                <a:solidFill>
                  <a:prstClr val="black"/>
                </a:solidFill>
              </a:rPr>
              <a:pPr/>
              <a:t>102</a:t>
            </a:fld>
            <a:endParaRPr lang="zh-TW" altLang="en-US">
              <a:solidFill>
                <a:prstClr val="black"/>
              </a:solidFill>
            </a:endParaRPr>
          </a:p>
        </p:txBody>
      </p:sp>
    </p:spTree>
    <p:extLst>
      <p:ext uri="{BB962C8B-B14F-4D97-AF65-F5344CB8AC3E}">
        <p14:creationId xmlns:p14="http://schemas.microsoft.com/office/powerpoint/2010/main" val="1213485453"/>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146" name="Picture 2" descr="G:\112年花蓮縣志願選填試探後適性輔導策略問答集\meerkat-g9dcd6049c_1920.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61" r="-1"/>
          <a:stretch/>
        </p:blipFill>
        <p:spPr bwMode="auto">
          <a:xfrm>
            <a:off x="-79354" y="1"/>
            <a:ext cx="4579346"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矩形: 圓角 5">
            <a:extLst>
              <a:ext uri="{FF2B5EF4-FFF2-40B4-BE49-F238E27FC236}">
                <a16:creationId xmlns:a16="http://schemas.microsoft.com/office/drawing/2014/main" id="{45B6309F-10D4-4E4A-A38C-CC9E63DA6FDD}"/>
              </a:ext>
            </a:extLst>
          </p:cNvPr>
          <p:cNvSpPr/>
          <p:nvPr/>
        </p:nvSpPr>
        <p:spPr>
          <a:xfrm>
            <a:off x="4499992" y="769012"/>
            <a:ext cx="4644008" cy="1224136"/>
          </a:xfrm>
          <a:prstGeom prst="round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lnSpc>
                <a:spcPct val="150000"/>
              </a:lnSpc>
            </a:pPr>
            <a:r>
              <a:rPr lang="zh-TW" altLang="en-US" sz="2800" b="1" dirty="0">
                <a:solidFill>
                  <a:prstClr val="black"/>
                </a:solidFill>
              </a:rPr>
              <a:t>學生未說出口的，</a:t>
            </a:r>
            <a:endParaRPr lang="en-US" altLang="zh-TW" sz="2800" b="1" dirty="0">
              <a:solidFill>
                <a:prstClr val="black"/>
              </a:solidFill>
            </a:endParaRPr>
          </a:p>
          <a:p>
            <a:pPr algn="ctr">
              <a:lnSpc>
                <a:spcPct val="150000"/>
              </a:lnSpc>
            </a:pPr>
            <a:r>
              <a:rPr lang="zh-TW" altLang="en-US" sz="2800" b="1" dirty="0">
                <a:solidFill>
                  <a:prstClr val="black"/>
                </a:solidFill>
              </a:rPr>
              <a:t>有可能是重要的。</a:t>
            </a:r>
          </a:p>
        </p:txBody>
      </p:sp>
      <p:sp>
        <p:nvSpPr>
          <p:cNvPr id="2" name="投影片編號版面配置區 1"/>
          <p:cNvSpPr>
            <a:spLocks noGrp="1"/>
          </p:cNvSpPr>
          <p:nvPr>
            <p:ph type="sldNum" sz="quarter" idx="12"/>
          </p:nvPr>
        </p:nvSpPr>
        <p:spPr/>
        <p:txBody>
          <a:bodyPr/>
          <a:lstStyle/>
          <a:p>
            <a:fld id="{2C1982FA-3259-45D3-93FF-ACC002874BE2}" type="slidenum">
              <a:rPr lang="zh-TW" altLang="en-US" smtClean="0">
                <a:solidFill>
                  <a:prstClr val="black"/>
                </a:solidFill>
              </a:rPr>
              <a:pPr/>
              <a:t>103</a:t>
            </a:fld>
            <a:endParaRPr lang="zh-TW" altLang="en-US">
              <a:solidFill>
                <a:prstClr val="black"/>
              </a:solidFill>
            </a:endParaRPr>
          </a:p>
        </p:txBody>
      </p:sp>
    </p:spTree>
    <p:extLst>
      <p:ext uri="{BB962C8B-B14F-4D97-AF65-F5344CB8AC3E}">
        <p14:creationId xmlns:p14="http://schemas.microsoft.com/office/powerpoint/2010/main" val="1765570028"/>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noAutofit/>
          </a:bodyPr>
          <a:lstStyle/>
          <a:p>
            <a:r>
              <a:rPr lang="en-US" altLang="zh-TW" sz="4000" dirty="0">
                <a:solidFill>
                  <a:schemeClr val="tx1"/>
                </a:solidFill>
              </a:rPr>
              <a:t>2.</a:t>
            </a:r>
            <a:r>
              <a:rPr lang="zh-TW" altLang="en-US" sz="4000" dirty="0">
                <a:solidFill>
                  <a:schemeClr val="tx1"/>
                </a:solidFill>
              </a:rPr>
              <a:t>當家長因孩子生涯想法</a:t>
            </a:r>
            <a:br>
              <a:rPr lang="en-US" altLang="zh-TW" sz="4000" dirty="0">
                <a:solidFill>
                  <a:schemeClr val="tx1"/>
                </a:solidFill>
              </a:rPr>
            </a:br>
            <a:r>
              <a:rPr lang="zh-TW" altLang="en-US" sz="4000" dirty="0">
                <a:solidFill>
                  <a:schemeClr val="tx1"/>
                </a:solidFill>
              </a:rPr>
              <a:t>而困惑時？</a:t>
            </a:r>
          </a:p>
        </p:txBody>
      </p:sp>
      <p:sp>
        <p:nvSpPr>
          <p:cNvPr id="5" name="文字版面配置區 4"/>
          <p:cNvSpPr>
            <a:spLocks noGrp="1"/>
          </p:cNvSpPr>
          <p:nvPr>
            <p:ph type="body" idx="1"/>
          </p:nvPr>
        </p:nvSpPr>
        <p:spPr/>
        <p:txBody>
          <a:bodyPr/>
          <a:lstStyle/>
          <a:p>
            <a:endParaRPr lang="zh-TW" altLang="en-US" dirty="0"/>
          </a:p>
        </p:txBody>
      </p:sp>
      <p:sp>
        <p:nvSpPr>
          <p:cNvPr id="2" name="投影片編號版面配置區 1"/>
          <p:cNvSpPr>
            <a:spLocks noGrp="1"/>
          </p:cNvSpPr>
          <p:nvPr>
            <p:ph type="sldNum" sz="quarter" idx="12"/>
          </p:nvPr>
        </p:nvSpPr>
        <p:spPr/>
        <p:txBody>
          <a:bodyPr/>
          <a:lstStyle/>
          <a:p>
            <a:fld id="{2C1982FA-3259-45D3-93FF-ACC002874BE2}" type="slidenum">
              <a:rPr lang="zh-TW" altLang="en-US" smtClean="0">
                <a:solidFill>
                  <a:prstClr val="white"/>
                </a:solidFill>
              </a:rPr>
              <a:pPr/>
              <a:t>104</a:t>
            </a:fld>
            <a:endParaRPr lang="zh-TW" altLang="en-US">
              <a:solidFill>
                <a:prstClr val="white"/>
              </a:solidFill>
            </a:endParaRPr>
          </a:p>
        </p:txBody>
      </p:sp>
    </p:spTree>
    <p:extLst>
      <p:ext uri="{BB962C8B-B14F-4D97-AF65-F5344CB8AC3E}">
        <p14:creationId xmlns:p14="http://schemas.microsoft.com/office/powerpoint/2010/main" val="2916636539"/>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fontScale="90000"/>
          </a:bodyPr>
          <a:lstStyle/>
          <a:p>
            <a:r>
              <a:rPr lang="en-US" altLang="zh-TW" sz="4000" dirty="0"/>
              <a:t>2.</a:t>
            </a:r>
            <a:r>
              <a:rPr lang="zh-TW" altLang="en-US" sz="4000" dirty="0"/>
              <a:t>當家長因孩子生涯想法而困惑時？</a:t>
            </a:r>
            <a:br>
              <a:rPr lang="en-US" altLang="zh-TW" dirty="0"/>
            </a:br>
            <a:r>
              <a:rPr lang="zh-TW" altLang="en-US" sz="4000" u="sng" dirty="0"/>
              <a:t>可留意的項目</a:t>
            </a:r>
            <a:endParaRPr lang="zh-TW" altLang="en-US" sz="4000" dirty="0"/>
          </a:p>
        </p:txBody>
      </p:sp>
      <p:graphicFrame>
        <p:nvGraphicFramePr>
          <p:cNvPr id="6" name="內容版面配置區 5"/>
          <p:cNvGraphicFramePr>
            <a:graphicFrameLocks noGrp="1"/>
          </p:cNvGraphicFramePr>
          <p:nvPr>
            <p:ph idx="1"/>
            <p:extLst>
              <p:ext uri="{D42A27DB-BD31-4B8C-83A1-F6EECF244321}">
                <p14:modId xmlns:p14="http://schemas.microsoft.com/office/powerpoint/2010/main" val="1241565812"/>
              </p:ext>
            </p:extLst>
          </p:nvPr>
        </p:nvGraphicFramePr>
        <p:xfrm>
          <a:off x="1028700" y="2286000"/>
          <a:ext cx="7200900" cy="3581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投影片編號版面配置區 3"/>
          <p:cNvSpPr>
            <a:spLocks noGrp="1"/>
          </p:cNvSpPr>
          <p:nvPr>
            <p:ph type="sldNum" sz="quarter" idx="12"/>
          </p:nvPr>
        </p:nvSpPr>
        <p:spPr/>
        <p:txBody>
          <a:bodyPr/>
          <a:lstStyle/>
          <a:p>
            <a:fld id="{2C1982FA-3259-45D3-93FF-ACC002874BE2}" type="slidenum">
              <a:rPr lang="zh-TW" altLang="en-US" smtClean="0">
                <a:solidFill>
                  <a:prstClr val="black"/>
                </a:solidFill>
              </a:rPr>
              <a:pPr/>
              <a:t>105</a:t>
            </a:fld>
            <a:endParaRPr lang="zh-TW" altLang="en-US">
              <a:solidFill>
                <a:prstClr val="black"/>
              </a:solidFill>
            </a:endParaRPr>
          </a:p>
        </p:txBody>
      </p:sp>
    </p:spTree>
    <p:extLst>
      <p:ext uri="{BB962C8B-B14F-4D97-AF65-F5344CB8AC3E}">
        <p14:creationId xmlns:p14="http://schemas.microsoft.com/office/powerpoint/2010/main" val="3246629216"/>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en-US" altLang="zh-TW" sz="3600" dirty="0"/>
              <a:t>2.</a:t>
            </a:r>
            <a:r>
              <a:rPr lang="zh-TW" altLang="en-US" sz="3600" dirty="0"/>
              <a:t>當家長因孩子生涯想法而困惑時？</a:t>
            </a:r>
            <a:br>
              <a:rPr lang="zh-TW" altLang="en-US" sz="3600" dirty="0"/>
            </a:br>
            <a:r>
              <a:rPr lang="zh-TW" altLang="en-US" sz="3600" u="sng" dirty="0"/>
              <a:t>生涯資訊</a:t>
            </a:r>
          </a:p>
        </p:txBody>
      </p:sp>
      <p:sp>
        <p:nvSpPr>
          <p:cNvPr id="3" name="內容版面配置區 2"/>
          <p:cNvSpPr>
            <a:spLocks noGrp="1"/>
          </p:cNvSpPr>
          <p:nvPr>
            <p:ph idx="1"/>
          </p:nvPr>
        </p:nvSpPr>
        <p:spPr>
          <a:xfrm>
            <a:off x="827584" y="2276872"/>
            <a:ext cx="7863780" cy="3581400"/>
          </a:xfrm>
        </p:spPr>
        <p:txBody>
          <a:bodyPr>
            <a:noAutofit/>
          </a:bodyPr>
          <a:lstStyle/>
          <a:p>
            <a:pPr>
              <a:lnSpc>
                <a:spcPct val="150000"/>
              </a:lnSpc>
            </a:pPr>
            <a:r>
              <a:rPr lang="zh-TW" altLang="en-US" sz="2600" dirty="0"/>
              <a:t>若家長較不熟悉生涯資訊，可以參考問答集「家長篇─</a:t>
            </a:r>
            <a:r>
              <a:rPr lang="en-US" altLang="zh-TW" sz="2600" dirty="0"/>
              <a:t>1.</a:t>
            </a:r>
            <a:r>
              <a:rPr lang="zh-TW" altLang="en-US" sz="2600" dirty="0"/>
              <a:t>家長可以了解的生涯資訊？」。</a:t>
            </a:r>
            <a:endParaRPr lang="en-US" altLang="zh-TW" sz="2600" dirty="0"/>
          </a:p>
          <a:p>
            <a:pPr>
              <a:lnSpc>
                <a:spcPct val="150000"/>
              </a:lnSpc>
            </a:pPr>
            <a:r>
              <a:rPr lang="zh-TW" altLang="en-US" sz="2600" dirty="0"/>
              <a:t>家長需要時間閱讀生涯資訊，可以先與家長約定之後聯繫的時間，了解家長有沒有解除困惑，或是探詢家長是不是還有其他困難或需要討論的議題。</a:t>
            </a:r>
            <a:endParaRPr lang="en-US" altLang="zh-TW" sz="2600" dirty="0"/>
          </a:p>
        </p:txBody>
      </p:sp>
      <p:sp>
        <p:nvSpPr>
          <p:cNvPr id="4" name="投影片編號版面配置區 3"/>
          <p:cNvSpPr>
            <a:spLocks noGrp="1"/>
          </p:cNvSpPr>
          <p:nvPr>
            <p:ph type="sldNum" sz="quarter" idx="12"/>
          </p:nvPr>
        </p:nvSpPr>
        <p:spPr/>
        <p:txBody>
          <a:bodyPr/>
          <a:lstStyle/>
          <a:p>
            <a:fld id="{2C1982FA-3259-45D3-93FF-ACC002874BE2}" type="slidenum">
              <a:rPr lang="zh-TW" altLang="en-US" smtClean="0">
                <a:solidFill>
                  <a:prstClr val="black"/>
                </a:solidFill>
              </a:rPr>
              <a:pPr/>
              <a:t>106</a:t>
            </a:fld>
            <a:endParaRPr lang="zh-TW" altLang="en-US">
              <a:solidFill>
                <a:prstClr val="black"/>
              </a:solidFill>
            </a:endParaRPr>
          </a:p>
        </p:txBody>
      </p:sp>
    </p:spTree>
    <p:extLst>
      <p:ext uri="{BB962C8B-B14F-4D97-AF65-F5344CB8AC3E}">
        <p14:creationId xmlns:p14="http://schemas.microsoft.com/office/powerpoint/2010/main" val="4111830884"/>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en-US" altLang="zh-TW" sz="3600" dirty="0"/>
              <a:t>2.</a:t>
            </a:r>
            <a:r>
              <a:rPr lang="zh-TW" altLang="en-US" sz="3600" dirty="0"/>
              <a:t>當家長因孩子生涯想法而困惑時？</a:t>
            </a:r>
            <a:br>
              <a:rPr lang="zh-TW" altLang="en-US" sz="3600" dirty="0"/>
            </a:br>
            <a:r>
              <a:rPr lang="zh-TW" altLang="en-US" sz="3600" u="sng" dirty="0"/>
              <a:t>諮詢工作</a:t>
            </a:r>
          </a:p>
        </p:txBody>
      </p:sp>
      <p:sp>
        <p:nvSpPr>
          <p:cNvPr id="3" name="內容版面配置區 2"/>
          <p:cNvSpPr>
            <a:spLocks noGrp="1"/>
          </p:cNvSpPr>
          <p:nvPr>
            <p:ph idx="1"/>
          </p:nvPr>
        </p:nvSpPr>
        <p:spPr/>
        <p:txBody>
          <a:bodyPr>
            <a:normAutofit/>
          </a:bodyPr>
          <a:lstStyle/>
          <a:p>
            <a:pPr>
              <a:lnSpc>
                <a:spcPct val="150000"/>
              </a:lnSpc>
            </a:pPr>
            <a:r>
              <a:rPr lang="zh-TW" altLang="en-US" sz="2400" dirty="0"/>
              <a:t>當資訊無法解惑時，有可能是焦慮在影響家長，若能有諮詢對象，在心情上有人連結同理，生涯資訊也較有機會消化吸收。</a:t>
            </a:r>
            <a:endParaRPr lang="en-US" altLang="zh-TW" sz="2400" dirty="0"/>
          </a:p>
          <a:p>
            <a:pPr>
              <a:lnSpc>
                <a:spcPct val="150000"/>
              </a:lnSpc>
            </a:pPr>
            <a:r>
              <a:rPr lang="zh-TW" altLang="en-US" sz="2400" dirty="0"/>
              <a:t>親子關係也可能是影響家長的因素，此時的諮詢工作看似是生涯資訊的整合討論，同時也是家長個人期待與關係界線的釐清。</a:t>
            </a:r>
            <a:endParaRPr lang="en-US" altLang="zh-TW" sz="2400" dirty="0"/>
          </a:p>
        </p:txBody>
      </p:sp>
      <p:sp>
        <p:nvSpPr>
          <p:cNvPr id="4" name="投影片編號版面配置區 3"/>
          <p:cNvSpPr>
            <a:spLocks noGrp="1"/>
          </p:cNvSpPr>
          <p:nvPr>
            <p:ph type="sldNum" sz="quarter" idx="12"/>
          </p:nvPr>
        </p:nvSpPr>
        <p:spPr/>
        <p:txBody>
          <a:bodyPr/>
          <a:lstStyle/>
          <a:p>
            <a:fld id="{2C1982FA-3259-45D3-93FF-ACC002874BE2}" type="slidenum">
              <a:rPr lang="zh-TW" altLang="en-US" smtClean="0">
                <a:solidFill>
                  <a:prstClr val="black"/>
                </a:solidFill>
              </a:rPr>
              <a:pPr/>
              <a:t>107</a:t>
            </a:fld>
            <a:endParaRPr lang="zh-TW" altLang="en-US">
              <a:solidFill>
                <a:prstClr val="black"/>
              </a:solidFill>
            </a:endParaRPr>
          </a:p>
        </p:txBody>
      </p:sp>
    </p:spTree>
    <p:extLst>
      <p:ext uri="{BB962C8B-B14F-4D97-AF65-F5344CB8AC3E}">
        <p14:creationId xmlns:p14="http://schemas.microsoft.com/office/powerpoint/2010/main" val="2718912962"/>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en-US" altLang="zh-TW" sz="3600" dirty="0"/>
              <a:t>2.</a:t>
            </a:r>
            <a:r>
              <a:rPr lang="zh-TW" altLang="en-US" sz="3600" dirty="0"/>
              <a:t>當家長因孩子生涯想法而困惑時？</a:t>
            </a:r>
            <a:br>
              <a:rPr lang="zh-TW" altLang="en-US" sz="3600" dirty="0"/>
            </a:br>
            <a:r>
              <a:rPr lang="zh-TW" altLang="en-US" sz="3600" u="sng" dirty="0"/>
              <a:t>諮詢工作</a:t>
            </a:r>
          </a:p>
        </p:txBody>
      </p:sp>
      <p:sp>
        <p:nvSpPr>
          <p:cNvPr id="3" name="內容版面配置區 2"/>
          <p:cNvSpPr>
            <a:spLocks noGrp="1"/>
          </p:cNvSpPr>
          <p:nvPr>
            <p:ph idx="1"/>
          </p:nvPr>
        </p:nvSpPr>
        <p:spPr/>
        <p:txBody>
          <a:bodyPr>
            <a:normAutofit/>
          </a:bodyPr>
          <a:lstStyle/>
          <a:p>
            <a:pPr>
              <a:lnSpc>
                <a:spcPct val="150000"/>
              </a:lnSpc>
            </a:pPr>
            <a:r>
              <a:rPr lang="zh-TW" altLang="en-US" sz="2800" dirty="0"/>
              <a:t>如果家長有要求孩子選擇特定的學校科別，其要求的背後，可能有對於某些事物的擔憂需要被看見，也有對於孩子學有所成的期待需要被理解，更有親子關係界線隨著青少年成長而調適的困難需要被協助。</a:t>
            </a:r>
          </a:p>
          <a:p>
            <a:endParaRPr lang="zh-TW" altLang="en-US" dirty="0"/>
          </a:p>
          <a:p>
            <a:endParaRPr lang="zh-TW" altLang="en-US" dirty="0"/>
          </a:p>
        </p:txBody>
      </p:sp>
      <p:sp>
        <p:nvSpPr>
          <p:cNvPr id="4" name="投影片編號版面配置區 3"/>
          <p:cNvSpPr>
            <a:spLocks noGrp="1"/>
          </p:cNvSpPr>
          <p:nvPr>
            <p:ph type="sldNum" sz="quarter" idx="12"/>
          </p:nvPr>
        </p:nvSpPr>
        <p:spPr/>
        <p:txBody>
          <a:bodyPr/>
          <a:lstStyle/>
          <a:p>
            <a:fld id="{2C1982FA-3259-45D3-93FF-ACC002874BE2}" type="slidenum">
              <a:rPr lang="zh-TW" altLang="en-US" smtClean="0">
                <a:solidFill>
                  <a:prstClr val="black"/>
                </a:solidFill>
              </a:rPr>
              <a:pPr/>
              <a:t>108</a:t>
            </a:fld>
            <a:endParaRPr lang="zh-TW" altLang="en-US">
              <a:solidFill>
                <a:prstClr val="black"/>
              </a:solidFill>
            </a:endParaRPr>
          </a:p>
        </p:txBody>
      </p:sp>
    </p:spTree>
    <p:extLst>
      <p:ext uri="{BB962C8B-B14F-4D97-AF65-F5344CB8AC3E}">
        <p14:creationId xmlns:p14="http://schemas.microsoft.com/office/powerpoint/2010/main" val="3219619331"/>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G:\112年花蓮縣志願選填試探後適性輔導策略問答集\father-g8e75f71d0_1920.jpg"/>
          <p:cNvPicPr>
            <a:picLocks noChangeAspect="1" noChangeArrowheads="1"/>
          </p:cNvPicPr>
          <p:nvPr/>
        </p:nvPicPr>
        <p:blipFill rotWithShape="1">
          <a:blip r:embed="rId2">
            <a:extLst>
              <a:ext uri="{28A0092B-C50C-407E-A947-70E740481C1C}">
                <a14:useLocalDpi xmlns:a14="http://schemas.microsoft.com/office/drawing/2010/main" val="0"/>
              </a:ext>
            </a:extLst>
          </a:blip>
          <a:srcRect l="4892" r="6220"/>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矩形: 圓角 5">
            <a:extLst>
              <a:ext uri="{FF2B5EF4-FFF2-40B4-BE49-F238E27FC236}">
                <a16:creationId xmlns:a16="http://schemas.microsoft.com/office/drawing/2014/main" id="{45B6309F-10D4-4E4A-A38C-CC9E63DA6FDD}"/>
              </a:ext>
            </a:extLst>
          </p:cNvPr>
          <p:cNvSpPr/>
          <p:nvPr/>
        </p:nvSpPr>
        <p:spPr>
          <a:xfrm>
            <a:off x="323528" y="332656"/>
            <a:ext cx="3960440" cy="1296144"/>
          </a:xfrm>
          <a:prstGeom prst="round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a:lnSpc>
                <a:spcPct val="150000"/>
              </a:lnSpc>
            </a:pPr>
            <a:r>
              <a:rPr lang="zh-TW" altLang="en-US" sz="2800" b="1" dirty="0">
                <a:solidFill>
                  <a:prstClr val="black"/>
                </a:solidFill>
              </a:rPr>
              <a:t>孩子正在長大，</a:t>
            </a:r>
            <a:endParaRPr lang="en-US" altLang="zh-TW" sz="2800" b="1" dirty="0">
              <a:solidFill>
                <a:prstClr val="black"/>
              </a:solidFill>
            </a:endParaRPr>
          </a:p>
          <a:p>
            <a:pPr>
              <a:lnSpc>
                <a:spcPct val="150000"/>
              </a:lnSpc>
            </a:pPr>
            <a:r>
              <a:rPr lang="zh-TW" altLang="en-US" sz="2800" b="1" dirty="0">
                <a:solidFill>
                  <a:prstClr val="black"/>
                </a:solidFill>
              </a:rPr>
              <a:t>家長也正在練習跟上。</a:t>
            </a:r>
            <a:endParaRPr lang="zh-TW" altLang="en-US" dirty="0">
              <a:solidFill>
                <a:prstClr val="black"/>
              </a:solidFill>
            </a:endParaRPr>
          </a:p>
        </p:txBody>
      </p:sp>
      <p:sp>
        <p:nvSpPr>
          <p:cNvPr id="2" name="投影片編號版面配置區 1"/>
          <p:cNvSpPr>
            <a:spLocks noGrp="1"/>
          </p:cNvSpPr>
          <p:nvPr>
            <p:ph type="sldNum" sz="quarter" idx="12"/>
          </p:nvPr>
        </p:nvSpPr>
        <p:spPr/>
        <p:txBody>
          <a:bodyPr/>
          <a:lstStyle/>
          <a:p>
            <a:fld id="{2C1982FA-3259-45D3-93FF-ACC002874BE2}" type="slidenum">
              <a:rPr lang="zh-TW" altLang="en-US" smtClean="0">
                <a:solidFill>
                  <a:prstClr val="black"/>
                </a:solidFill>
              </a:rPr>
              <a:pPr/>
              <a:t>109</a:t>
            </a:fld>
            <a:endParaRPr lang="zh-TW" altLang="en-US">
              <a:solidFill>
                <a:prstClr val="black"/>
              </a:solidFill>
            </a:endParaRPr>
          </a:p>
        </p:txBody>
      </p:sp>
    </p:spTree>
    <p:extLst>
      <p:ext uri="{BB962C8B-B14F-4D97-AF65-F5344CB8AC3E}">
        <p14:creationId xmlns:p14="http://schemas.microsoft.com/office/powerpoint/2010/main" val="24272231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4BAE6E-8C04-52D8-2B7C-39B7EB638E38}"/>
            </a:ext>
          </a:extLst>
        </p:cNvPr>
        <p:cNvGrpSpPr/>
        <p:nvPr/>
      </p:nvGrpSpPr>
      <p:grpSpPr>
        <a:xfrm>
          <a:off x="0" y="0"/>
          <a:ext cx="0" cy="0"/>
          <a:chOff x="0" y="0"/>
          <a:chExt cx="0" cy="0"/>
        </a:xfrm>
      </p:grpSpPr>
      <p:sp>
        <p:nvSpPr>
          <p:cNvPr id="37" name="箭號: 弧形左彎 36">
            <a:extLst>
              <a:ext uri="{FF2B5EF4-FFF2-40B4-BE49-F238E27FC236}">
                <a16:creationId xmlns:a16="http://schemas.microsoft.com/office/drawing/2014/main" id="{B75C9460-E35F-9541-7EA1-CC36F47D78EE}"/>
              </a:ext>
            </a:extLst>
          </p:cNvPr>
          <p:cNvSpPr/>
          <p:nvPr/>
        </p:nvSpPr>
        <p:spPr>
          <a:xfrm>
            <a:off x="7495531" y="1931484"/>
            <a:ext cx="1233467" cy="3831496"/>
          </a:xfrm>
          <a:prstGeom prst="curvedLeftArrow">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4" name="標題 3">
            <a:extLst>
              <a:ext uri="{FF2B5EF4-FFF2-40B4-BE49-F238E27FC236}">
                <a16:creationId xmlns:a16="http://schemas.microsoft.com/office/drawing/2014/main" id="{CAE45585-5015-17E7-23AC-D402C50B1416}"/>
              </a:ext>
            </a:extLst>
          </p:cNvPr>
          <p:cNvSpPr>
            <a:spLocks noGrp="1"/>
          </p:cNvSpPr>
          <p:nvPr>
            <p:ph type="title"/>
          </p:nvPr>
        </p:nvSpPr>
        <p:spPr/>
        <p:txBody>
          <a:bodyPr/>
          <a:lstStyle/>
          <a:p>
            <a:r>
              <a:rPr lang="en-US" altLang="zh-TW" dirty="0"/>
              <a:t>1.</a:t>
            </a:r>
            <a:r>
              <a:rPr lang="zh-TW" altLang="en-US" dirty="0"/>
              <a:t>如何構思我的生涯呢？</a:t>
            </a:r>
          </a:p>
        </p:txBody>
      </p:sp>
      <p:sp>
        <p:nvSpPr>
          <p:cNvPr id="2" name="投影片編號版面配置區 1">
            <a:extLst>
              <a:ext uri="{FF2B5EF4-FFF2-40B4-BE49-F238E27FC236}">
                <a16:creationId xmlns:a16="http://schemas.microsoft.com/office/drawing/2014/main" id="{DEA0B35F-F1DA-75F4-5360-DA4E6D88548B}"/>
              </a:ext>
            </a:extLst>
          </p:cNvPr>
          <p:cNvSpPr>
            <a:spLocks noGrp="1"/>
          </p:cNvSpPr>
          <p:nvPr>
            <p:ph type="sldNum" sz="quarter" idx="12"/>
          </p:nvPr>
        </p:nvSpPr>
        <p:spPr/>
        <p:txBody>
          <a:bodyPr/>
          <a:lstStyle/>
          <a:p>
            <a:fld id="{2C1982FA-3259-45D3-93FF-ACC002874BE2}" type="slidenum">
              <a:rPr lang="zh-TW" altLang="en-US" smtClean="0">
                <a:solidFill>
                  <a:prstClr val="black"/>
                </a:solidFill>
              </a:rPr>
              <a:pPr/>
              <a:t>11</a:t>
            </a:fld>
            <a:endParaRPr lang="zh-TW" altLang="en-US">
              <a:solidFill>
                <a:prstClr val="black"/>
              </a:solidFill>
            </a:endParaRPr>
          </a:p>
        </p:txBody>
      </p:sp>
      <p:sp>
        <p:nvSpPr>
          <p:cNvPr id="9" name="橢圓 8">
            <a:extLst>
              <a:ext uri="{FF2B5EF4-FFF2-40B4-BE49-F238E27FC236}">
                <a16:creationId xmlns:a16="http://schemas.microsoft.com/office/drawing/2014/main" id="{6C26D47D-B3B2-5068-1836-BFE61317A85C}"/>
              </a:ext>
            </a:extLst>
          </p:cNvPr>
          <p:cNvSpPr/>
          <p:nvPr/>
        </p:nvSpPr>
        <p:spPr>
          <a:xfrm>
            <a:off x="1046174" y="3847232"/>
            <a:ext cx="1311682" cy="1333380"/>
          </a:xfrm>
          <a:prstGeom prst="ellipse">
            <a:avLst/>
          </a:prstGeom>
          <a:blipFill dpi="0" rotWithShape="1">
            <a:blip r:embed="rId2" cstate="print">
              <a:extLst>
                <a:ext uri="{28A0092B-C50C-407E-A947-70E740481C1C}">
                  <a14:useLocalDpi xmlns:a14="http://schemas.microsoft.com/office/drawing/2010/main" val="0"/>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 name="橢圓 9">
            <a:extLst>
              <a:ext uri="{FF2B5EF4-FFF2-40B4-BE49-F238E27FC236}">
                <a16:creationId xmlns:a16="http://schemas.microsoft.com/office/drawing/2014/main" id="{3B0A9AE8-1DE4-A6C3-0AC5-22941DA234A5}"/>
              </a:ext>
            </a:extLst>
          </p:cNvPr>
          <p:cNvSpPr/>
          <p:nvPr/>
        </p:nvSpPr>
        <p:spPr>
          <a:xfrm>
            <a:off x="1064696" y="2314893"/>
            <a:ext cx="1311682" cy="1333380"/>
          </a:xfrm>
          <a:prstGeom prst="ellipse">
            <a:avLst/>
          </a:prstGeom>
          <a:blipFill dpi="0" rotWithShape="1">
            <a:blip r:embed="rId3" cstate="print">
              <a:extLst>
                <a:ext uri="{28A0092B-C50C-407E-A947-70E740481C1C}">
                  <a14:useLocalDpi xmlns:a14="http://schemas.microsoft.com/office/drawing/2010/main" val="0"/>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14" name="箭號: 向右 13">
            <a:extLst>
              <a:ext uri="{FF2B5EF4-FFF2-40B4-BE49-F238E27FC236}">
                <a16:creationId xmlns:a16="http://schemas.microsoft.com/office/drawing/2014/main" id="{DC47E725-FA11-D8C2-9DDC-02E73DE1E640}"/>
              </a:ext>
            </a:extLst>
          </p:cNvPr>
          <p:cNvSpPr/>
          <p:nvPr/>
        </p:nvSpPr>
        <p:spPr>
          <a:xfrm>
            <a:off x="2695565" y="2826135"/>
            <a:ext cx="347585" cy="217057"/>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15" name="文字方塊 14">
            <a:extLst>
              <a:ext uri="{FF2B5EF4-FFF2-40B4-BE49-F238E27FC236}">
                <a16:creationId xmlns:a16="http://schemas.microsoft.com/office/drawing/2014/main" id="{C19E8984-8A46-15E5-E754-F8745225E336}"/>
              </a:ext>
            </a:extLst>
          </p:cNvPr>
          <p:cNvSpPr txBox="1"/>
          <p:nvPr/>
        </p:nvSpPr>
        <p:spPr>
          <a:xfrm>
            <a:off x="3163073" y="2564904"/>
            <a:ext cx="1509076" cy="923330"/>
          </a:xfrm>
          <a:prstGeom prst="rect">
            <a:avLst/>
          </a:prstGeom>
          <a:noFill/>
        </p:spPr>
        <p:txBody>
          <a:bodyPr wrap="square" rtlCol="0">
            <a:spAutoFit/>
          </a:bodyPr>
          <a:lstStyle/>
          <a:p>
            <a:r>
              <a:rPr lang="zh-TW" altLang="en-US" dirty="0"/>
              <a:t>照顧弟弟時</a:t>
            </a:r>
            <a:endParaRPr lang="en-US" altLang="zh-TW" dirty="0"/>
          </a:p>
          <a:p>
            <a:r>
              <a:rPr lang="zh-TW" altLang="en-US" dirty="0"/>
              <a:t>我很在意他</a:t>
            </a:r>
            <a:endParaRPr lang="en-US" altLang="zh-TW" dirty="0"/>
          </a:p>
          <a:p>
            <a:r>
              <a:rPr lang="zh-TW" altLang="en-US" dirty="0"/>
              <a:t>有沒有吃飽。</a:t>
            </a:r>
          </a:p>
        </p:txBody>
      </p:sp>
      <p:sp>
        <p:nvSpPr>
          <p:cNvPr id="16" name="箭號: 向右 15">
            <a:extLst>
              <a:ext uri="{FF2B5EF4-FFF2-40B4-BE49-F238E27FC236}">
                <a16:creationId xmlns:a16="http://schemas.microsoft.com/office/drawing/2014/main" id="{BBB8447C-C42A-6B18-9C56-825C97927A76}"/>
              </a:ext>
            </a:extLst>
          </p:cNvPr>
          <p:cNvSpPr/>
          <p:nvPr/>
        </p:nvSpPr>
        <p:spPr>
          <a:xfrm>
            <a:off x="4697298" y="2826135"/>
            <a:ext cx="347585" cy="217057"/>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17" name="文字方塊 16">
            <a:extLst>
              <a:ext uri="{FF2B5EF4-FFF2-40B4-BE49-F238E27FC236}">
                <a16:creationId xmlns:a16="http://schemas.microsoft.com/office/drawing/2014/main" id="{BA86D9BB-9DA3-EA83-5FAE-67A103A2AC35}"/>
              </a:ext>
            </a:extLst>
          </p:cNvPr>
          <p:cNvSpPr txBox="1"/>
          <p:nvPr/>
        </p:nvSpPr>
        <p:spPr>
          <a:xfrm>
            <a:off x="5151155" y="2658417"/>
            <a:ext cx="2304257" cy="646331"/>
          </a:xfrm>
          <a:prstGeom prst="rect">
            <a:avLst/>
          </a:prstGeom>
          <a:noFill/>
        </p:spPr>
        <p:txBody>
          <a:bodyPr wrap="square" rtlCol="0">
            <a:spAutoFit/>
          </a:bodyPr>
          <a:lstStyle/>
          <a:p>
            <a:pPr algn="ctr"/>
            <a:r>
              <a:rPr lang="zh-TW" altLang="en-US" dirty="0">
                <a:solidFill>
                  <a:schemeClr val="accent4">
                    <a:lumMod val="75000"/>
                  </a:schemeClr>
                </a:solidFill>
              </a:rPr>
              <a:t>「照顧他人身心需求」</a:t>
            </a:r>
            <a:r>
              <a:rPr lang="zh-TW" altLang="en-US" dirty="0"/>
              <a:t>對我來說很重要</a:t>
            </a:r>
          </a:p>
        </p:txBody>
      </p:sp>
      <p:sp>
        <p:nvSpPr>
          <p:cNvPr id="18" name="箭號: 向右 17">
            <a:extLst>
              <a:ext uri="{FF2B5EF4-FFF2-40B4-BE49-F238E27FC236}">
                <a16:creationId xmlns:a16="http://schemas.microsoft.com/office/drawing/2014/main" id="{88B2089C-4261-AA02-4B42-F1CB01088C83}"/>
              </a:ext>
            </a:extLst>
          </p:cNvPr>
          <p:cNvSpPr/>
          <p:nvPr/>
        </p:nvSpPr>
        <p:spPr>
          <a:xfrm>
            <a:off x="2677043" y="4406449"/>
            <a:ext cx="347585" cy="217057"/>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19" name="文字方塊 18">
            <a:extLst>
              <a:ext uri="{FF2B5EF4-FFF2-40B4-BE49-F238E27FC236}">
                <a16:creationId xmlns:a16="http://schemas.microsoft.com/office/drawing/2014/main" id="{1D3C43B8-9C6D-60F1-6518-4C6F92D60EFB}"/>
              </a:ext>
            </a:extLst>
          </p:cNvPr>
          <p:cNvSpPr txBox="1"/>
          <p:nvPr/>
        </p:nvSpPr>
        <p:spPr>
          <a:xfrm>
            <a:off x="3144551" y="4145218"/>
            <a:ext cx="1509076" cy="923330"/>
          </a:xfrm>
          <a:prstGeom prst="rect">
            <a:avLst/>
          </a:prstGeom>
          <a:noFill/>
        </p:spPr>
        <p:txBody>
          <a:bodyPr wrap="square" rtlCol="0">
            <a:spAutoFit/>
          </a:bodyPr>
          <a:lstStyle/>
          <a:p>
            <a:r>
              <a:rPr lang="zh-TW" altLang="en-US" dirty="0"/>
              <a:t>我煮飯時，喜歡創造新的菜色。</a:t>
            </a:r>
          </a:p>
        </p:txBody>
      </p:sp>
      <p:sp>
        <p:nvSpPr>
          <p:cNvPr id="20" name="箭號: 向右 19">
            <a:extLst>
              <a:ext uri="{FF2B5EF4-FFF2-40B4-BE49-F238E27FC236}">
                <a16:creationId xmlns:a16="http://schemas.microsoft.com/office/drawing/2014/main" id="{F305DADD-DAA3-1256-4194-A27FB0815F07}"/>
              </a:ext>
            </a:extLst>
          </p:cNvPr>
          <p:cNvSpPr/>
          <p:nvPr/>
        </p:nvSpPr>
        <p:spPr>
          <a:xfrm>
            <a:off x="4678776" y="4406449"/>
            <a:ext cx="347585" cy="217057"/>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21" name="文字方塊 20">
            <a:extLst>
              <a:ext uri="{FF2B5EF4-FFF2-40B4-BE49-F238E27FC236}">
                <a16:creationId xmlns:a16="http://schemas.microsoft.com/office/drawing/2014/main" id="{3D23AF3D-B607-CD5A-43B1-CB6F8BD7FAF7}"/>
              </a:ext>
            </a:extLst>
          </p:cNvPr>
          <p:cNvSpPr txBox="1"/>
          <p:nvPr/>
        </p:nvSpPr>
        <p:spPr>
          <a:xfrm>
            <a:off x="5132633" y="4238731"/>
            <a:ext cx="2304257" cy="646331"/>
          </a:xfrm>
          <a:prstGeom prst="rect">
            <a:avLst/>
          </a:prstGeom>
          <a:noFill/>
        </p:spPr>
        <p:txBody>
          <a:bodyPr wrap="square" rtlCol="0">
            <a:spAutoFit/>
          </a:bodyPr>
          <a:lstStyle/>
          <a:p>
            <a:pPr algn="ctr"/>
            <a:r>
              <a:rPr lang="zh-TW" altLang="en-US" dirty="0">
                <a:solidFill>
                  <a:schemeClr val="accent4">
                    <a:lumMod val="75000"/>
                  </a:schemeClr>
                </a:solidFill>
              </a:rPr>
              <a:t>「創意」</a:t>
            </a:r>
            <a:endParaRPr lang="en-US" altLang="zh-TW" dirty="0">
              <a:solidFill>
                <a:schemeClr val="accent4">
                  <a:lumMod val="75000"/>
                </a:schemeClr>
              </a:solidFill>
            </a:endParaRPr>
          </a:p>
          <a:p>
            <a:pPr algn="ctr"/>
            <a:r>
              <a:rPr lang="zh-TW" altLang="en-US" dirty="0"/>
              <a:t>對我來說很重要</a:t>
            </a:r>
          </a:p>
        </p:txBody>
      </p:sp>
      <p:sp>
        <p:nvSpPr>
          <p:cNvPr id="30" name="矩形: 圓角 29">
            <a:extLst>
              <a:ext uri="{FF2B5EF4-FFF2-40B4-BE49-F238E27FC236}">
                <a16:creationId xmlns:a16="http://schemas.microsoft.com/office/drawing/2014/main" id="{36F49782-3A96-C3A6-4C7F-046649AFE14B}"/>
              </a:ext>
            </a:extLst>
          </p:cNvPr>
          <p:cNvSpPr/>
          <p:nvPr/>
        </p:nvSpPr>
        <p:spPr>
          <a:xfrm>
            <a:off x="657383" y="1637222"/>
            <a:ext cx="2149065" cy="534477"/>
          </a:xfrm>
          <a:prstGeom prst="roundRect">
            <a:avLst/>
          </a:prstGeom>
          <a:solidFill>
            <a:schemeClr val="accent3">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chorCtr="0">
            <a:noAutofit/>
          </a:bodyPr>
          <a:lstStyle/>
          <a:p>
            <a:pPr algn="ctr"/>
            <a:r>
              <a:rPr lang="zh-TW" altLang="en-US" b="1" dirty="0"/>
              <a:t>回憶各種生活經驗</a:t>
            </a:r>
          </a:p>
        </p:txBody>
      </p:sp>
      <p:sp>
        <p:nvSpPr>
          <p:cNvPr id="31" name="箭號: 向右 30">
            <a:extLst>
              <a:ext uri="{FF2B5EF4-FFF2-40B4-BE49-F238E27FC236}">
                <a16:creationId xmlns:a16="http://schemas.microsoft.com/office/drawing/2014/main" id="{4208B9CA-C38A-6C05-55B8-360B87675EBA}"/>
              </a:ext>
            </a:extLst>
          </p:cNvPr>
          <p:cNvSpPr/>
          <p:nvPr/>
        </p:nvSpPr>
        <p:spPr>
          <a:xfrm>
            <a:off x="2859738" y="1844824"/>
            <a:ext cx="275194" cy="161276"/>
          </a:xfrm>
          <a:prstGeom prst="rightArrow">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32" name="矩形: 圓角 31">
            <a:extLst>
              <a:ext uri="{FF2B5EF4-FFF2-40B4-BE49-F238E27FC236}">
                <a16:creationId xmlns:a16="http://schemas.microsoft.com/office/drawing/2014/main" id="{7052AB5D-6606-8156-3DB5-62FA2C22D9EF}"/>
              </a:ext>
            </a:extLst>
          </p:cNvPr>
          <p:cNvSpPr/>
          <p:nvPr/>
        </p:nvSpPr>
        <p:spPr>
          <a:xfrm>
            <a:off x="3188222" y="1642173"/>
            <a:ext cx="1509076" cy="534477"/>
          </a:xfrm>
          <a:prstGeom prst="roundRect">
            <a:avLst/>
          </a:prstGeom>
          <a:solidFill>
            <a:schemeClr val="accent3">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chorCtr="0">
            <a:noAutofit/>
          </a:bodyPr>
          <a:lstStyle/>
          <a:p>
            <a:pPr algn="ctr"/>
            <a:r>
              <a:rPr lang="zh-TW" altLang="en-US" b="1" dirty="0"/>
              <a:t>描述事件</a:t>
            </a:r>
          </a:p>
        </p:txBody>
      </p:sp>
      <p:sp>
        <p:nvSpPr>
          <p:cNvPr id="33" name="箭號: 向右 32">
            <a:extLst>
              <a:ext uri="{FF2B5EF4-FFF2-40B4-BE49-F238E27FC236}">
                <a16:creationId xmlns:a16="http://schemas.microsoft.com/office/drawing/2014/main" id="{93E43310-A696-FCE7-0BA8-E1D1DDD7FDC7}"/>
              </a:ext>
            </a:extLst>
          </p:cNvPr>
          <p:cNvSpPr/>
          <p:nvPr/>
        </p:nvSpPr>
        <p:spPr>
          <a:xfrm>
            <a:off x="4882824" y="1844824"/>
            <a:ext cx="275194" cy="161276"/>
          </a:xfrm>
          <a:prstGeom prst="rightArrow">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34" name="矩形: 圓角 33">
            <a:extLst>
              <a:ext uri="{FF2B5EF4-FFF2-40B4-BE49-F238E27FC236}">
                <a16:creationId xmlns:a16="http://schemas.microsoft.com/office/drawing/2014/main" id="{B35A5F06-2D85-EC86-F930-EA7BB1DAB447}"/>
              </a:ext>
            </a:extLst>
          </p:cNvPr>
          <p:cNvSpPr/>
          <p:nvPr/>
        </p:nvSpPr>
        <p:spPr>
          <a:xfrm>
            <a:off x="5372519" y="1576946"/>
            <a:ext cx="1899804" cy="646331"/>
          </a:xfrm>
          <a:prstGeom prst="roundRect">
            <a:avLst/>
          </a:prstGeom>
          <a:solidFill>
            <a:schemeClr val="accent3">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chorCtr="0">
            <a:noAutofit/>
          </a:bodyPr>
          <a:lstStyle/>
          <a:p>
            <a:r>
              <a:rPr lang="zh-TW" altLang="en-US" b="1" dirty="0"/>
              <a:t>點出事件中</a:t>
            </a:r>
            <a:endParaRPr lang="en-US" altLang="zh-TW" b="1" dirty="0"/>
          </a:p>
          <a:p>
            <a:r>
              <a:rPr lang="zh-TW" altLang="en-US" b="1" dirty="0"/>
              <a:t>自己重視的地方</a:t>
            </a:r>
          </a:p>
        </p:txBody>
      </p:sp>
      <p:sp>
        <p:nvSpPr>
          <p:cNvPr id="35" name="矩形: 圓角 34">
            <a:extLst>
              <a:ext uri="{FF2B5EF4-FFF2-40B4-BE49-F238E27FC236}">
                <a16:creationId xmlns:a16="http://schemas.microsoft.com/office/drawing/2014/main" id="{54E64198-AB50-C594-E8D3-E6AA7FF2BCD0}"/>
              </a:ext>
            </a:extLst>
          </p:cNvPr>
          <p:cNvSpPr/>
          <p:nvPr/>
        </p:nvSpPr>
        <p:spPr>
          <a:xfrm>
            <a:off x="7311396" y="3486395"/>
            <a:ext cx="1509076" cy="534477"/>
          </a:xfrm>
          <a:prstGeom prst="roundRect">
            <a:avLst/>
          </a:prstGeom>
          <a:solidFill>
            <a:schemeClr val="accent3">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chorCtr="0">
            <a:noAutofit/>
          </a:bodyPr>
          <a:lstStyle/>
          <a:p>
            <a:pPr algn="ctr"/>
            <a:r>
              <a:rPr lang="zh-TW" altLang="en-US" b="1" dirty="0"/>
              <a:t>綜合反思</a:t>
            </a:r>
          </a:p>
        </p:txBody>
      </p:sp>
      <p:sp>
        <p:nvSpPr>
          <p:cNvPr id="36" name="加號 35">
            <a:extLst>
              <a:ext uri="{FF2B5EF4-FFF2-40B4-BE49-F238E27FC236}">
                <a16:creationId xmlns:a16="http://schemas.microsoft.com/office/drawing/2014/main" id="{C9140E76-46CE-9FD4-A1D7-3E1025C05321}"/>
              </a:ext>
            </a:extLst>
          </p:cNvPr>
          <p:cNvSpPr/>
          <p:nvPr/>
        </p:nvSpPr>
        <p:spPr>
          <a:xfrm>
            <a:off x="6032733" y="3470587"/>
            <a:ext cx="504056" cy="534477"/>
          </a:xfrm>
          <a:prstGeom prst="mathPlus">
            <a:avLst/>
          </a:pr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9" name="矩形: 圓角 38">
            <a:extLst>
              <a:ext uri="{FF2B5EF4-FFF2-40B4-BE49-F238E27FC236}">
                <a16:creationId xmlns:a16="http://schemas.microsoft.com/office/drawing/2014/main" id="{42559755-2996-54FA-F03B-E58B0AD4F047}"/>
              </a:ext>
            </a:extLst>
          </p:cNvPr>
          <p:cNvSpPr/>
          <p:nvPr/>
        </p:nvSpPr>
        <p:spPr>
          <a:xfrm>
            <a:off x="5511196" y="5228503"/>
            <a:ext cx="1866619" cy="534477"/>
          </a:xfrm>
          <a:prstGeom prst="roundRect">
            <a:avLst/>
          </a:prstGeom>
          <a:solidFill>
            <a:schemeClr val="accent3">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chorCtr="0">
            <a:noAutofit/>
          </a:bodyPr>
          <a:lstStyle/>
          <a:p>
            <a:pPr algn="ctr"/>
            <a:r>
              <a:rPr lang="zh-TW" altLang="en-US" b="1" dirty="0"/>
              <a:t>描繪生活願景</a:t>
            </a:r>
          </a:p>
        </p:txBody>
      </p:sp>
      <p:sp>
        <p:nvSpPr>
          <p:cNvPr id="40" name="等於 39">
            <a:extLst>
              <a:ext uri="{FF2B5EF4-FFF2-40B4-BE49-F238E27FC236}">
                <a16:creationId xmlns:a16="http://schemas.microsoft.com/office/drawing/2014/main" id="{F4D62E7E-9EE2-E064-F9B8-1CD9F02C95B8}"/>
              </a:ext>
            </a:extLst>
          </p:cNvPr>
          <p:cNvSpPr/>
          <p:nvPr/>
        </p:nvSpPr>
        <p:spPr>
          <a:xfrm rot="5400000">
            <a:off x="6140033" y="4927226"/>
            <a:ext cx="289456" cy="259112"/>
          </a:xfrm>
          <a:prstGeom prst="mathEqual">
            <a:avLst/>
          </a:pr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41" name="文字方塊 40">
            <a:extLst>
              <a:ext uri="{FF2B5EF4-FFF2-40B4-BE49-F238E27FC236}">
                <a16:creationId xmlns:a16="http://schemas.microsoft.com/office/drawing/2014/main" id="{C5DD3B02-51E8-EA3E-096C-63419F068630}"/>
              </a:ext>
            </a:extLst>
          </p:cNvPr>
          <p:cNvSpPr txBox="1"/>
          <p:nvPr/>
        </p:nvSpPr>
        <p:spPr>
          <a:xfrm>
            <a:off x="1862504" y="5897538"/>
            <a:ext cx="2900888" cy="646331"/>
          </a:xfrm>
          <a:prstGeom prst="rect">
            <a:avLst/>
          </a:prstGeom>
          <a:noFill/>
        </p:spPr>
        <p:txBody>
          <a:bodyPr wrap="square" rtlCol="0">
            <a:spAutoFit/>
          </a:bodyPr>
          <a:lstStyle/>
          <a:p>
            <a:r>
              <a:rPr lang="en-US" altLang="zh-TW" dirty="0"/>
              <a:t>1.</a:t>
            </a:r>
            <a:r>
              <a:rPr lang="zh-TW" altLang="en-US" dirty="0"/>
              <a:t>創意大廚  </a:t>
            </a:r>
            <a:r>
              <a:rPr lang="en-US" altLang="zh-TW" dirty="0"/>
              <a:t>2.</a:t>
            </a:r>
            <a:r>
              <a:rPr lang="zh-TW" altLang="en-US" dirty="0"/>
              <a:t>社會設計師</a:t>
            </a:r>
            <a:endParaRPr lang="en-US" altLang="zh-TW" dirty="0"/>
          </a:p>
          <a:p>
            <a:r>
              <a:rPr lang="en-US" altLang="zh-TW" dirty="0"/>
              <a:t>3.</a:t>
            </a:r>
            <a:r>
              <a:rPr lang="zh-TW" altLang="en-US" dirty="0"/>
              <a:t>設計思考社工</a:t>
            </a:r>
            <a:r>
              <a:rPr lang="en-US" altLang="zh-TW" dirty="0"/>
              <a:t>……</a:t>
            </a:r>
            <a:r>
              <a:rPr lang="zh-TW" altLang="en-US" dirty="0"/>
              <a:t>等</a:t>
            </a:r>
          </a:p>
        </p:txBody>
      </p:sp>
      <p:sp>
        <p:nvSpPr>
          <p:cNvPr id="42" name="矩形: 圓角 41">
            <a:extLst>
              <a:ext uri="{FF2B5EF4-FFF2-40B4-BE49-F238E27FC236}">
                <a16:creationId xmlns:a16="http://schemas.microsoft.com/office/drawing/2014/main" id="{874E0575-BA88-FE46-40BA-6092F3C441F7}"/>
              </a:ext>
            </a:extLst>
          </p:cNvPr>
          <p:cNvSpPr/>
          <p:nvPr/>
        </p:nvSpPr>
        <p:spPr>
          <a:xfrm>
            <a:off x="2201622" y="5229200"/>
            <a:ext cx="1866619" cy="534477"/>
          </a:xfrm>
          <a:prstGeom prst="roundRect">
            <a:avLst/>
          </a:prstGeom>
          <a:solidFill>
            <a:schemeClr val="accent3">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chorCtr="0">
            <a:noAutofit/>
          </a:bodyPr>
          <a:lstStyle/>
          <a:p>
            <a:pPr algn="ctr"/>
            <a:r>
              <a:rPr lang="zh-TW" altLang="en-US" b="1" dirty="0"/>
              <a:t>思考未來可能性</a:t>
            </a:r>
          </a:p>
        </p:txBody>
      </p:sp>
      <p:sp>
        <p:nvSpPr>
          <p:cNvPr id="43" name="文字方塊 42">
            <a:extLst>
              <a:ext uri="{FF2B5EF4-FFF2-40B4-BE49-F238E27FC236}">
                <a16:creationId xmlns:a16="http://schemas.microsoft.com/office/drawing/2014/main" id="{8C2F105E-7079-39D5-60D4-E074677F0961}"/>
              </a:ext>
            </a:extLst>
          </p:cNvPr>
          <p:cNvSpPr txBox="1"/>
          <p:nvPr/>
        </p:nvSpPr>
        <p:spPr>
          <a:xfrm>
            <a:off x="4923292" y="5786654"/>
            <a:ext cx="3382647" cy="923330"/>
          </a:xfrm>
          <a:prstGeom prst="rect">
            <a:avLst/>
          </a:prstGeom>
          <a:noFill/>
        </p:spPr>
        <p:txBody>
          <a:bodyPr wrap="square" rtlCol="0">
            <a:spAutoFit/>
          </a:bodyPr>
          <a:lstStyle/>
          <a:p>
            <a:r>
              <a:rPr lang="zh-TW" altLang="en-US" dirty="0"/>
              <a:t>我希望自己以後的工作與生活能夠發揮創意，以及用我的創意讓別人獲得滿足。</a:t>
            </a:r>
            <a:endParaRPr lang="en-US" altLang="zh-TW" dirty="0"/>
          </a:p>
        </p:txBody>
      </p:sp>
      <p:sp>
        <p:nvSpPr>
          <p:cNvPr id="44" name="箭號: 向右 43">
            <a:extLst>
              <a:ext uri="{FF2B5EF4-FFF2-40B4-BE49-F238E27FC236}">
                <a16:creationId xmlns:a16="http://schemas.microsoft.com/office/drawing/2014/main" id="{899EDE7C-275E-D421-8074-35CC701AEFC1}"/>
              </a:ext>
            </a:extLst>
          </p:cNvPr>
          <p:cNvSpPr/>
          <p:nvPr/>
        </p:nvSpPr>
        <p:spPr>
          <a:xfrm rot="10800000">
            <a:off x="4607630" y="5430448"/>
            <a:ext cx="275194" cy="161276"/>
          </a:xfrm>
          <a:prstGeom prst="rightArrow">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3" name="文字方塊 2">
            <a:extLst>
              <a:ext uri="{FF2B5EF4-FFF2-40B4-BE49-F238E27FC236}">
                <a16:creationId xmlns:a16="http://schemas.microsoft.com/office/drawing/2014/main" id="{37378995-D67D-0FC3-FE73-849DDD1544D9}"/>
              </a:ext>
            </a:extLst>
          </p:cNvPr>
          <p:cNvSpPr txBox="1"/>
          <p:nvPr/>
        </p:nvSpPr>
        <p:spPr>
          <a:xfrm>
            <a:off x="5249689" y="2185301"/>
            <a:ext cx="2389631" cy="338554"/>
          </a:xfrm>
          <a:prstGeom prst="rect">
            <a:avLst/>
          </a:prstGeom>
          <a:noFill/>
        </p:spPr>
        <p:txBody>
          <a:bodyPr wrap="square" rtlCol="0">
            <a:spAutoFit/>
          </a:bodyPr>
          <a:lstStyle/>
          <a:p>
            <a:r>
              <a:rPr lang="zh-TW" altLang="en-US" sz="1600" dirty="0"/>
              <a:t>（即想要創造的價值）</a:t>
            </a:r>
          </a:p>
        </p:txBody>
      </p:sp>
    </p:spTree>
    <p:extLst>
      <p:ext uri="{BB962C8B-B14F-4D97-AF65-F5344CB8AC3E}">
        <p14:creationId xmlns:p14="http://schemas.microsoft.com/office/powerpoint/2010/main" val="3187120347"/>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noAutofit/>
          </a:bodyPr>
          <a:lstStyle/>
          <a:p>
            <a:r>
              <a:rPr lang="en-US" altLang="zh-TW" sz="4000" dirty="0">
                <a:solidFill>
                  <a:schemeClr val="tx1"/>
                </a:solidFill>
              </a:rPr>
              <a:t>3.</a:t>
            </a:r>
            <a:r>
              <a:rPr lang="zh-TW" altLang="en-US" sz="4000" dirty="0">
                <a:solidFill>
                  <a:schemeClr val="tx1"/>
                </a:solidFill>
              </a:rPr>
              <a:t>跨系統的學生志願選填輔導工作？</a:t>
            </a:r>
          </a:p>
        </p:txBody>
      </p:sp>
      <p:sp>
        <p:nvSpPr>
          <p:cNvPr id="5" name="文字版面配置區 4"/>
          <p:cNvSpPr>
            <a:spLocks noGrp="1"/>
          </p:cNvSpPr>
          <p:nvPr>
            <p:ph type="body" idx="1"/>
          </p:nvPr>
        </p:nvSpPr>
        <p:spPr/>
        <p:txBody>
          <a:bodyPr/>
          <a:lstStyle/>
          <a:p>
            <a:endParaRPr lang="zh-TW" altLang="en-US" dirty="0"/>
          </a:p>
        </p:txBody>
      </p:sp>
      <p:sp>
        <p:nvSpPr>
          <p:cNvPr id="2" name="投影片編號版面配置區 1"/>
          <p:cNvSpPr>
            <a:spLocks noGrp="1"/>
          </p:cNvSpPr>
          <p:nvPr>
            <p:ph type="sldNum" sz="quarter" idx="12"/>
          </p:nvPr>
        </p:nvSpPr>
        <p:spPr/>
        <p:txBody>
          <a:bodyPr/>
          <a:lstStyle/>
          <a:p>
            <a:fld id="{2C1982FA-3259-45D3-93FF-ACC002874BE2}" type="slidenum">
              <a:rPr lang="zh-TW" altLang="en-US" smtClean="0">
                <a:solidFill>
                  <a:prstClr val="white"/>
                </a:solidFill>
              </a:rPr>
              <a:pPr/>
              <a:t>110</a:t>
            </a:fld>
            <a:endParaRPr lang="zh-TW" altLang="en-US">
              <a:solidFill>
                <a:prstClr val="white"/>
              </a:solidFill>
            </a:endParaRPr>
          </a:p>
        </p:txBody>
      </p:sp>
    </p:spTree>
    <p:extLst>
      <p:ext uri="{BB962C8B-B14F-4D97-AF65-F5344CB8AC3E}">
        <p14:creationId xmlns:p14="http://schemas.microsoft.com/office/powerpoint/2010/main" val="3677742163"/>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Autofit/>
          </a:bodyPr>
          <a:lstStyle/>
          <a:p>
            <a:r>
              <a:rPr lang="en-US" altLang="zh-TW" sz="3700" dirty="0"/>
              <a:t>3.</a:t>
            </a:r>
            <a:r>
              <a:rPr lang="zh-TW" altLang="en-US" sz="3700" dirty="0"/>
              <a:t>跨系統的學生志願選填輔導工作？</a:t>
            </a:r>
            <a:br>
              <a:rPr lang="en-US" altLang="zh-TW" sz="3700" dirty="0"/>
            </a:br>
            <a:r>
              <a:rPr lang="zh-TW" altLang="en-US" sz="3700" u="sng" dirty="0"/>
              <a:t>可留意的項目</a:t>
            </a:r>
            <a:endParaRPr lang="zh-TW" altLang="en-US" sz="3700" dirty="0"/>
          </a:p>
        </p:txBody>
      </p:sp>
      <p:graphicFrame>
        <p:nvGraphicFramePr>
          <p:cNvPr id="5" name="內容版面配置區 4"/>
          <p:cNvGraphicFramePr>
            <a:graphicFrameLocks noGrp="1"/>
          </p:cNvGraphicFramePr>
          <p:nvPr>
            <p:ph idx="1"/>
            <p:extLst>
              <p:ext uri="{D42A27DB-BD31-4B8C-83A1-F6EECF244321}">
                <p14:modId xmlns:p14="http://schemas.microsoft.com/office/powerpoint/2010/main" val="1920430236"/>
              </p:ext>
            </p:extLst>
          </p:nvPr>
        </p:nvGraphicFramePr>
        <p:xfrm>
          <a:off x="1028700" y="2286000"/>
          <a:ext cx="7200900" cy="3581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投影片編號版面配置區 3"/>
          <p:cNvSpPr>
            <a:spLocks noGrp="1"/>
          </p:cNvSpPr>
          <p:nvPr>
            <p:ph type="sldNum" sz="quarter" idx="12"/>
          </p:nvPr>
        </p:nvSpPr>
        <p:spPr/>
        <p:txBody>
          <a:bodyPr/>
          <a:lstStyle/>
          <a:p>
            <a:fld id="{2C1982FA-3259-45D3-93FF-ACC002874BE2}" type="slidenum">
              <a:rPr lang="zh-TW" altLang="en-US" smtClean="0">
                <a:solidFill>
                  <a:prstClr val="black"/>
                </a:solidFill>
              </a:rPr>
              <a:pPr/>
              <a:t>111</a:t>
            </a:fld>
            <a:endParaRPr lang="zh-TW" altLang="en-US">
              <a:solidFill>
                <a:prstClr val="black"/>
              </a:solidFill>
            </a:endParaRPr>
          </a:p>
        </p:txBody>
      </p:sp>
    </p:spTree>
    <p:extLst>
      <p:ext uri="{BB962C8B-B14F-4D97-AF65-F5344CB8AC3E}">
        <p14:creationId xmlns:p14="http://schemas.microsoft.com/office/powerpoint/2010/main" val="1020156317"/>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en-US" altLang="zh-TW" sz="3700" dirty="0"/>
              <a:t>3.</a:t>
            </a:r>
            <a:r>
              <a:rPr lang="zh-TW" altLang="en-US" sz="3700" dirty="0"/>
              <a:t>跨系統的學生志願選填輔導工作？</a:t>
            </a:r>
            <a:br>
              <a:rPr lang="en-US" altLang="zh-TW" sz="3700" dirty="0"/>
            </a:br>
            <a:r>
              <a:rPr lang="zh-TW" altLang="en-US" sz="3700" u="sng" dirty="0"/>
              <a:t>啟動時程</a:t>
            </a:r>
          </a:p>
        </p:txBody>
      </p:sp>
      <p:sp>
        <p:nvSpPr>
          <p:cNvPr id="3" name="內容版面配置區 2"/>
          <p:cNvSpPr>
            <a:spLocks noGrp="1"/>
          </p:cNvSpPr>
          <p:nvPr>
            <p:ph idx="1"/>
          </p:nvPr>
        </p:nvSpPr>
        <p:spPr/>
        <p:txBody>
          <a:bodyPr>
            <a:normAutofit fontScale="85000" lnSpcReduction="20000"/>
          </a:bodyPr>
          <a:lstStyle/>
          <a:p>
            <a:pPr>
              <a:lnSpc>
                <a:spcPct val="150000"/>
              </a:lnSpc>
            </a:pPr>
            <a:r>
              <a:rPr lang="zh-TW" altLang="en-US" sz="2800" dirty="0"/>
              <a:t>跨系統的學生，意指學生因其個人或家庭需求，而正在接受學校以外的系統資源服務，如：社會工作系統、醫療系統。</a:t>
            </a:r>
            <a:endParaRPr lang="en-US" altLang="zh-TW" sz="2800" dirty="0"/>
          </a:p>
          <a:p>
            <a:pPr>
              <a:lnSpc>
                <a:spcPct val="150000"/>
              </a:lnSpc>
            </a:pPr>
            <a:r>
              <a:rPr lang="zh-TW" altLang="en-US" sz="2800" dirty="0"/>
              <a:t>這些系統，以不同的專業觀點為學生提供評估與服務，如：社會工作系統擅長以家庭、環境、生態的觀點進行整體的評估，而醫療系統擅長於以臨床心理、神經生理的醫學觀點進行評估。</a:t>
            </a:r>
          </a:p>
        </p:txBody>
      </p:sp>
      <p:sp>
        <p:nvSpPr>
          <p:cNvPr id="4" name="投影片編號版面配置區 3"/>
          <p:cNvSpPr>
            <a:spLocks noGrp="1"/>
          </p:cNvSpPr>
          <p:nvPr>
            <p:ph type="sldNum" sz="quarter" idx="12"/>
          </p:nvPr>
        </p:nvSpPr>
        <p:spPr/>
        <p:txBody>
          <a:bodyPr/>
          <a:lstStyle/>
          <a:p>
            <a:fld id="{2C1982FA-3259-45D3-93FF-ACC002874BE2}" type="slidenum">
              <a:rPr lang="zh-TW" altLang="en-US" smtClean="0">
                <a:solidFill>
                  <a:prstClr val="black"/>
                </a:solidFill>
              </a:rPr>
              <a:pPr/>
              <a:t>112</a:t>
            </a:fld>
            <a:endParaRPr lang="zh-TW" altLang="en-US">
              <a:solidFill>
                <a:prstClr val="black"/>
              </a:solidFill>
            </a:endParaRPr>
          </a:p>
        </p:txBody>
      </p:sp>
    </p:spTree>
    <p:extLst>
      <p:ext uri="{BB962C8B-B14F-4D97-AF65-F5344CB8AC3E}">
        <p14:creationId xmlns:p14="http://schemas.microsoft.com/office/powerpoint/2010/main" val="2968100383"/>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en-US" altLang="zh-TW" sz="3700" dirty="0"/>
              <a:t>3.</a:t>
            </a:r>
            <a:r>
              <a:rPr lang="zh-TW" altLang="en-US" sz="3700" dirty="0"/>
              <a:t>跨系統的學生志願選填輔導工作？</a:t>
            </a:r>
            <a:br>
              <a:rPr lang="en-US" altLang="zh-TW" sz="3700" dirty="0"/>
            </a:br>
            <a:r>
              <a:rPr lang="zh-TW" altLang="en-US" sz="3700" u="sng" dirty="0"/>
              <a:t>啟動時程</a:t>
            </a:r>
          </a:p>
        </p:txBody>
      </p:sp>
      <p:sp>
        <p:nvSpPr>
          <p:cNvPr id="3" name="內容版面配置區 2"/>
          <p:cNvSpPr>
            <a:spLocks noGrp="1"/>
          </p:cNvSpPr>
          <p:nvPr>
            <p:ph idx="1"/>
          </p:nvPr>
        </p:nvSpPr>
        <p:spPr/>
        <p:txBody>
          <a:bodyPr>
            <a:normAutofit fontScale="85000" lnSpcReduction="20000"/>
          </a:bodyPr>
          <a:lstStyle/>
          <a:p>
            <a:pPr>
              <a:lnSpc>
                <a:spcPct val="150000"/>
              </a:lnSpc>
            </a:pPr>
            <a:r>
              <a:rPr lang="zh-TW" altLang="en-US" sz="2800" dirty="0"/>
              <a:t>面對著學生的國中畢業，各系統若有足夠的時間，也會以各自的專業觀點提出生涯選擇意見，供學校彙整資訊。</a:t>
            </a:r>
            <a:endParaRPr lang="en-US" altLang="zh-TW" sz="2800" dirty="0"/>
          </a:p>
          <a:p>
            <a:pPr>
              <a:lnSpc>
                <a:spcPct val="150000"/>
              </a:lnSpc>
            </a:pPr>
            <a:r>
              <a:rPr lang="zh-TW" altLang="en-US" sz="2800" dirty="0"/>
              <a:t>若學校能及早啟動學生的志願選填輔導工作，讓其他系統同步啟動此議題的工作，對於國中畢業後仍持續接受資源的學生與家庭，更有機會得到跨系統間具共識性的服務。</a:t>
            </a:r>
          </a:p>
        </p:txBody>
      </p:sp>
      <p:sp>
        <p:nvSpPr>
          <p:cNvPr id="4" name="投影片編號版面配置區 3"/>
          <p:cNvSpPr>
            <a:spLocks noGrp="1"/>
          </p:cNvSpPr>
          <p:nvPr>
            <p:ph type="sldNum" sz="quarter" idx="12"/>
          </p:nvPr>
        </p:nvSpPr>
        <p:spPr/>
        <p:txBody>
          <a:bodyPr/>
          <a:lstStyle/>
          <a:p>
            <a:fld id="{2C1982FA-3259-45D3-93FF-ACC002874BE2}" type="slidenum">
              <a:rPr lang="zh-TW" altLang="en-US" smtClean="0">
                <a:solidFill>
                  <a:prstClr val="black"/>
                </a:solidFill>
              </a:rPr>
              <a:pPr/>
              <a:t>113</a:t>
            </a:fld>
            <a:endParaRPr lang="zh-TW" altLang="en-US">
              <a:solidFill>
                <a:prstClr val="black"/>
              </a:solidFill>
            </a:endParaRPr>
          </a:p>
        </p:txBody>
      </p:sp>
    </p:spTree>
    <p:extLst>
      <p:ext uri="{BB962C8B-B14F-4D97-AF65-F5344CB8AC3E}">
        <p14:creationId xmlns:p14="http://schemas.microsoft.com/office/powerpoint/2010/main" val="3597764604"/>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en-US" altLang="zh-TW" sz="3700" dirty="0"/>
              <a:t>3.</a:t>
            </a:r>
            <a:r>
              <a:rPr lang="zh-TW" altLang="en-US" sz="3700" dirty="0"/>
              <a:t>跨系統的學生志願選填輔導工作？</a:t>
            </a:r>
            <a:br>
              <a:rPr lang="en-US" altLang="zh-TW" sz="3700" dirty="0"/>
            </a:br>
            <a:r>
              <a:rPr lang="zh-TW" altLang="en-US" sz="3700" u="sng" dirty="0"/>
              <a:t>啟動時程</a:t>
            </a:r>
          </a:p>
        </p:txBody>
      </p:sp>
      <p:sp>
        <p:nvSpPr>
          <p:cNvPr id="3" name="內容版面配置區 2"/>
          <p:cNvSpPr>
            <a:spLocks noGrp="1"/>
          </p:cNvSpPr>
          <p:nvPr>
            <p:ph idx="1"/>
          </p:nvPr>
        </p:nvSpPr>
        <p:spPr/>
        <p:txBody>
          <a:bodyPr>
            <a:normAutofit fontScale="92500" lnSpcReduction="10000"/>
          </a:bodyPr>
          <a:lstStyle/>
          <a:p>
            <a:pPr>
              <a:lnSpc>
                <a:spcPct val="150000"/>
              </a:lnSpc>
            </a:pPr>
            <a:r>
              <a:rPr lang="zh-TW" altLang="en-US" sz="2800" dirty="0"/>
              <a:t>若能於國中三年級上學期時啟動學生的志願選填輔導工作，學校連結跨系統間的合作，讓各系統的專業意見交流整合，有可能在上學期時讓學生與家庭形成初步的生涯方向。</a:t>
            </a:r>
            <a:endParaRPr lang="en-US" altLang="zh-TW" sz="2800" dirty="0"/>
          </a:p>
          <a:p>
            <a:pPr>
              <a:lnSpc>
                <a:spcPct val="150000"/>
              </a:lnSpc>
            </a:pPr>
            <a:r>
              <a:rPr lang="zh-TW" altLang="en-US" sz="2800" dirty="0"/>
              <a:t>便於下學期初參考各入學管道簡章，開始規劃使用合適的入學管道與志願序設定。</a:t>
            </a:r>
          </a:p>
        </p:txBody>
      </p:sp>
      <p:sp>
        <p:nvSpPr>
          <p:cNvPr id="4" name="投影片編號版面配置區 3"/>
          <p:cNvSpPr>
            <a:spLocks noGrp="1"/>
          </p:cNvSpPr>
          <p:nvPr>
            <p:ph type="sldNum" sz="quarter" idx="12"/>
          </p:nvPr>
        </p:nvSpPr>
        <p:spPr/>
        <p:txBody>
          <a:bodyPr/>
          <a:lstStyle/>
          <a:p>
            <a:fld id="{2C1982FA-3259-45D3-93FF-ACC002874BE2}" type="slidenum">
              <a:rPr lang="zh-TW" altLang="en-US" smtClean="0">
                <a:solidFill>
                  <a:prstClr val="black"/>
                </a:solidFill>
              </a:rPr>
              <a:pPr/>
              <a:t>114</a:t>
            </a:fld>
            <a:endParaRPr lang="zh-TW" altLang="en-US">
              <a:solidFill>
                <a:prstClr val="black"/>
              </a:solidFill>
            </a:endParaRPr>
          </a:p>
        </p:txBody>
      </p:sp>
    </p:spTree>
    <p:extLst>
      <p:ext uri="{BB962C8B-B14F-4D97-AF65-F5344CB8AC3E}">
        <p14:creationId xmlns:p14="http://schemas.microsoft.com/office/powerpoint/2010/main" val="2385117420"/>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en-US" altLang="zh-TW" sz="3700" dirty="0"/>
              <a:t>3.</a:t>
            </a:r>
            <a:r>
              <a:rPr lang="zh-TW" altLang="en-US" sz="3700" dirty="0"/>
              <a:t>跨系統的學生志願選填輔導工作？</a:t>
            </a:r>
            <a:br>
              <a:rPr lang="en-US" altLang="zh-TW" sz="3700" dirty="0"/>
            </a:br>
            <a:r>
              <a:rPr lang="zh-TW" altLang="en-US" sz="3700" u="sng" dirty="0"/>
              <a:t>連結功能</a:t>
            </a:r>
          </a:p>
        </p:txBody>
      </p:sp>
      <p:sp>
        <p:nvSpPr>
          <p:cNvPr id="3" name="內容版面配置區 2"/>
          <p:cNvSpPr>
            <a:spLocks noGrp="1"/>
          </p:cNvSpPr>
          <p:nvPr>
            <p:ph idx="1"/>
          </p:nvPr>
        </p:nvSpPr>
        <p:spPr/>
        <p:txBody>
          <a:bodyPr>
            <a:normAutofit/>
          </a:bodyPr>
          <a:lstStyle/>
          <a:p>
            <a:pPr>
              <a:lnSpc>
                <a:spcPct val="150000"/>
              </a:lnSpc>
            </a:pPr>
            <a:r>
              <a:rPr lang="zh-TW" altLang="en-US" sz="2400" dirty="0"/>
              <a:t>這些生涯選擇是不是適合學生的興趣與能力？</a:t>
            </a:r>
            <a:endParaRPr lang="en-US" altLang="zh-TW" sz="2400" dirty="0"/>
          </a:p>
          <a:p>
            <a:pPr>
              <a:lnSpc>
                <a:spcPct val="150000"/>
              </a:lnSpc>
            </a:pPr>
            <a:r>
              <a:rPr lang="zh-TW" altLang="en-US" sz="2400" dirty="0"/>
              <a:t>共同評估家庭資源是不是足以支持學生選擇？</a:t>
            </a:r>
            <a:endParaRPr lang="en-US" altLang="zh-TW" sz="2400" dirty="0"/>
          </a:p>
          <a:p>
            <a:pPr>
              <a:lnSpc>
                <a:spcPct val="150000"/>
              </a:lnSpc>
            </a:pPr>
            <a:r>
              <a:rPr lang="zh-TW" altLang="en-US" sz="2400" dirty="0"/>
              <a:t>各系統單位是否有可能連結新的資源協助？</a:t>
            </a:r>
            <a:endParaRPr lang="en-US" altLang="zh-TW" sz="2400" dirty="0"/>
          </a:p>
          <a:p>
            <a:pPr>
              <a:lnSpc>
                <a:spcPct val="150000"/>
              </a:lnSpc>
            </a:pPr>
            <a:r>
              <a:rPr lang="zh-TW" altLang="en-US" sz="2400" dirty="0"/>
              <a:t>有沒有可能召開個案會議共同進行討論？</a:t>
            </a:r>
            <a:endParaRPr lang="en-US" altLang="zh-TW" sz="2400" dirty="0"/>
          </a:p>
        </p:txBody>
      </p:sp>
      <p:sp>
        <p:nvSpPr>
          <p:cNvPr id="4" name="投影片編號版面配置區 3"/>
          <p:cNvSpPr>
            <a:spLocks noGrp="1"/>
          </p:cNvSpPr>
          <p:nvPr>
            <p:ph type="sldNum" sz="quarter" idx="12"/>
          </p:nvPr>
        </p:nvSpPr>
        <p:spPr/>
        <p:txBody>
          <a:bodyPr/>
          <a:lstStyle/>
          <a:p>
            <a:fld id="{2C1982FA-3259-45D3-93FF-ACC002874BE2}" type="slidenum">
              <a:rPr lang="zh-TW" altLang="en-US" smtClean="0">
                <a:solidFill>
                  <a:prstClr val="black"/>
                </a:solidFill>
              </a:rPr>
              <a:pPr/>
              <a:t>115</a:t>
            </a:fld>
            <a:endParaRPr lang="zh-TW" altLang="en-US">
              <a:solidFill>
                <a:prstClr val="black"/>
              </a:solidFill>
            </a:endParaRPr>
          </a:p>
        </p:txBody>
      </p:sp>
    </p:spTree>
    <p:extLst>
      <p:ext uri="{BB962C8B-B14F-4D97-AF65-F5344CB8AC3E}">
        <p14:creationId xmlns:p14="http://schemas.microsoft.com/office/powerpoint/2010/main" val="1844535137"/>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G:\112年花蓮縣志願選填試探後適性輔導策略問答集\teamwork-gcb4d13f7e_192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233" y="-27384"/>
            <a:ext cx="9178233" cy="4823352"/>
          </a:xfrm>
          <a:prstGeom prst="rect">
            <a:avLst/>
          </a:prstGeom>
          <a:noFill/>
          <a:extLst>
            <a:ext uri="{909E8E84-426E-40DD-AFC4-6F175D3DCCD1}">
              <a14:hiddenFill xmlns:a14="http://schemas.microsoft.com/office/drawing/2010/main">
                <a:solidFill>
                  <a:srgbClr val="FFFFFF"/>
                </a:solidFill>
              </a14:hiddenFill>
            </a:ext>
          </a:extLst>
        </p:spPr>
      </p:pic>
      <p:sp>
        <p:nvSpPr>
          <p:cNvPr id="4" name="矩形: 圓角 5">
            <a:extLst>
              <a:ext uri="{FF2B5EF4-FFF2-40B4-BE49-F238E27FC236}">
                <a16:creationId xmlns:a16="http://schemas.microsoft.com/office/drawing/2014/main" id="{45B6309F-10D4-4E4A-A38C-CC9E63DA6FDD}"/>
              </a:ext>
            </a:extLst>
          </p:cNvPr>
          <p:cNvSpPr/>
          <p:nvPr/>
        </p:nvSpPr>
        <p:spPr>
          <a:xfrm>
            <a:off x="0" y="5013176"/>
            <a:ext cx="9144000" cy="1224136"/>
          </a:xfrm>
          <a:prstGeom prst="round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algn="ctr">
              <a:lnSpc>
                <a:spcPct val="150000"/>
              </a:lnSpc>
            </a:pPr>
            <a:r>
              <a:rPr lang="zh-TW" altLang="en-US" sz="2800" b="1" dirty="0">
                <a:solidFill>
                  <a:prstClr val="black"/>
                </a:solidFill>
              </a:rPr>
              <a:t>孩子需要許多大人的協助才能夠長大，</a:t>
            </a:r>
            <a:endParaRPr lang="en-US" altLang="zh-TW" sz="2800" b="1" dirty="0">
              <a:solidFill>
                <a:prstClr val="black"/>
              </a:solidFill>
            </a:endParaRPr>
          </a:p>
          <a:p>
            <a:pPr algn="ctr">
              <a:lnSpc>
                <a:spcPct val="150000"/>
              </a:lnSpc>
            </a:pPr>
            <a:r>
              <a:rPr lang="zh-TW" altLang="en-US" sz="2800" b="1" dirty="0">
                <a:solidFill>
                  <a:prstClr val="black"/>
                </a:solidFill>
              </a:rPr>
              <a:t>而大人們需要彼此的幫忙而一起前行。</a:t>
            </a:r>
            <a:endParaRPr lang="zh-TW" altLang="en-US" dirty="0">
              <a:solidFill>
                <a:prstClr val="black"/>
              </a:solidFill>
            </a:endParaRPr>
          </a:p>
        </p:txBody>
      </p:sp>
      <p:sp>
        <p:nvSpPr>
          <p:cNvPr id="2" name="投影片編號版面配置區 1"/>
          <p:cNvSpPr>
            <a:spLocks noGrp="1"/>
          </p:cNvSpPr>
          <p:nvPr>
            <p:ph type="sldNum" sz="quarter" idx="12"/>
          </p:nvPr>
        </p:nvSpPr>
        <p:spPr/>
        <p:txBody>
          <a:bodyPr/>
          <a:lstStyle/>
          <a:p>
            <a:fld id="{2C1982FA-3259-45D3-93FF-ACC002874BE2}" type="slidenum">
              <a:rPr lang="zh-TW" altLang="en-US" smtClean="0">
                <a:solidFill>
                  <a:prstClr val="black"/>
                </a:solidFill>
              </a:rPr>
              <a:pPr/>
              <a:t>116</a:t>
            </a:fld>
            <a:endParaRPr lang="zh-TW" altLang="en-US">
              <a:solidFill>
                <a:prstClr val="black"/>
              </a:solidFill>
            </a:endParaRPr>
          </a:p>
        </p:txBody>
      </p:sp>
    </p:spTree>
    <p:extLst>
      <p:ext uri="{BB962C8B-B14F-4D97-AF65-F5344CB8AC3E}">
        <p14:creationId xmlns:p14="http://schemas.microsoft.com/office/powerpoint/2010/main" val="2149488476"/>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lstStyle/>
          <a:p>
            <a:r>
              <a:rPr lang="en-US" altLang="zh-TW" dirty="0"/>
              <a:t>4.</a:t>
            </a:r>
            <a:r>
              <a:rPr lang="zh-TW" altLang="en-US" dirty="0"/>
              <a:t>教師篇小結</a:t>
            </a:r>
          </a:p>
        </p:txBody>
      </p:sp>
      <p:sp>
        <p:nvSpPr>
          <p:cNvPr id="5" name="文字版面配置區 4"/>
          <p:cNvSpPr>
            <a:spLocks noGrp="1"/>
          </p:cNvSpPr>
          <p:nvPr>
            <p:ph type="body" idx="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2C1982FA-3259-45D3-93FF-ACC002874BE2}" type="slidenum">
              <a:rPr lang="zh-TW" altLang="en-US" smtClean="0">
                <a:solidFill>
                  <a:prstClr val="white"/>
                </a:solidFill>
              </a:rPr>
              <a:pPr/>
              <a:t>117</a:t>
            </a:fld>
            <a:endParaRPr lang="zh-TW" altLang="en-US">
              <a:solidFill>
                <a:prstClr val="white"/>
              </a:solidFill>
            </a:endParaRPr>
          </a:p>
        </p:txBody>
      </p:sp>
    </p:spTree>
    <p:extLst>
      <p:ext uri="{BB962C8B-B14F-4D97-AF65-F5344CB8AC3E}">
        <p14:creationId xmlns:p14="http://schemas.microsoft.com/office/powerpoint/2010/main" val="1232967768"/>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en-US" altLang="zh-TW" dirty="0"/>
              <a:t>4.</a:t>
            </a:r>
            <a:r>
              <a:rPr lang="zh-TW" altLang="en-US" dirty="0"/>
              <a:t>教師篇小結</a:t>
            </a:r>
          </a:p>
        </p:txBody>
      </p:sp>
      <p:sp>
        <p:nvSpPr>
          <p:cNvPr id="3" name="內容版面配置區 2"/>
          <p:cNvSpPr>
            <a:spLocks noGrp="1"/>
          </p:cNvSpPr>
          <p:nvPr>
            <p:ph idx="1"/>
          </p:nvPr>
        </p:nvSpPr>
        <p:spPr>
          <a:xfrm>
            <a:off x="1037104" y="1844824"/>
            <a:ext cx="7200900" cy="3581400"/>
          </a:xfrm>
        </p:spPr>
        <p:txBody>
          <a:bodyPr>
            <a:normAutofit fontScale="92500" lnSpcReduction="10000"/>
          </a:bodyPr>
          <a:lstStyle/>
          <a:p>
            <a:pPr>
              <a:lnSpc>
                <a:spcPct val="150000"/>
              </a:lnSpc>
            </a:pPr>
            <a:r>
              <a:rPr lang="zh-TW" altLang="en-US" sz="2800" dirty="0"/>
              <a:t>後現代的生涯輔導工作觀點中，「心理幸福感理論結構」</a:t>
            </a:r>
            <a:r>
              <a:rPr lang="en-US" altLang="zh-TW" sz="2800" dirty="0"/>
              <a:t>(</a:t>
            </a:r>
            <a:r>
              <a:rPr lang="en-US" altLang="zh-TW" sz="2800" dirty="0" err="1"/>
              <a:t>Ryff</a:t>
            </a:r>
            <a:r>
              <a:rPr lang="zh-TW" altLang="en-US" sz="2800" dirty="0"/>
              <a:t> </a:t>
            </a:r>
            <a:r>
              <a:rPr lang="en-US" altLang="zh-TW" sz="2800" dirty="0"/>
              <a:t>&amp;</a:t>
            </a:r>
            <a:r>
              <a:rPr lang="zh-TW" altLang="en-US" sz="2800" dirty="0"/>
              <a:t> </a:t>
            </a:r>
            <a:r>
              <a:rPr lang="en-US" altLang="zh-TW" sz="2800" dirty="0"/>
              <a:t>Keyes</a:t>
            </a:r>
            <a:r>
              <a:rPr lang="zh-TW" altLang="en-US" sz="2800" dirty="0"/>
              <a:t>，</a:t>
            </a:r>
            <a:r>
              <a:rPr lang="en-US" altLang="zh-TW" sz="2800" dirty="0"/>
              <a:t>1995</a:t>
            </a:r>
            <a:r>
              <a:rPr lang="zh-TW" altLang="en-US" sz="2800" dirty="0"/>
              <a:t>）有</a:t>
            </a:r>
            <a:r>
              <a:rPr lang="en-US" altLang="zh-TW" sz="2800" dirty="0"/>
              <a:t>6</a:t>
            </a:r>
            <a:r>
              <a:rPr lang="zh-TW" altLang="en-US" sz="2800" dirty="0"/>
              <a:t>個向度：「</a:t>
            </a:r>
            <a:r>
              <a:rPr lang="zh-TW" altLang="en-US" sz="2800" b="1" u="sng" dirty="0"/>
              <a:t>自主、情境主控感、個人成長、正向人際關係、有生活目標、自我接納。</a:t>
            </a:r>
            <a:r>
              <a:rPr lang="zh-TW" altLang="en-US" sz="2800" dirty="0"/>
              <a:t>」</a:t>
            </a:r>
            <a:endParaRPr lang="en-US" altLang="zh-TW" sz="2800" dirty="0"/>
          </a:p>
          <a:p>
            <a:pPr>
              <a:lnSpc>
                <a:spcPct val="150000"/>
              </a:lnSpc>
            </a:pPr>
            <a:r>
              <a:rPr lang="zh-TW" altLang="en-US" sz="2800" dirty="0"/>
              <a:t>生涯輔導工作可以是留意這些向度上的逐步進展，讓個人在生涯中感受到幸福與滿足。</a:t>
            </a:r>
            <a:endParaRPr lang="en-US" altLang="zh-TW" sz="2800" dirty="0"/>
          </a:p>
        </p:txBody>
      </p:sp>
      <p:sp>
        <p:nvSpPr>
          <p:cNvPr id="4" name="投影片編號版面配置區 3"/>
          <p:cNvSpPr>
            <a:spLocks noGrp="1"/>
          </p:cNvSpPr>
          <p:nvPr>
            <p:ph type="sldNum" sz="quarter" idx="12"/>
          </p:nvPr>
        </p:nvSpPr>
        <p:spPr/>
        <p:txBody>
          <a:bodyPr/>
          <a:lstStyle/>
          <a:p>
            <a:fld id="{2C1982FA-3259-45D3-93FF-ACC002874BE2}" type="slidenum">
              <a:rPr lang="zh-TW" altLang="en-US" smtClean="0">
                <a:solidFill>
                  <a:prstClr val="black"/>
                </a:solidFill>
              </a:rPr>
              <a:pPr/>
              <a:t>118</a:t>
            </a:fld>
            <a:endParaRPr lang="zh-TW" altLang="en-US">
              <a:solidFill>
                <a:prstClr val="black"/>
              </a:solidFill>
            </a:endParaRPr>
          </a:p>
        </p:txBody>
      </p:sp>
      <p:sp>
        <p:nvSpPr>
          <p:cNvPr id="5" name="矩形 4"/>
          <p:cNvSpPr/>
          <p:nvPr/>
        </p:nvSpPr>
        <p:spPr>
          <a:xfrm>
            <a:off x="698813" y="5981700"/>
            <a:ext cx="7860674" cy="584775"/>
          </a:xfrm>
          <a:prstGeom prst="rect">
            <a:avLst/>
          </a:prstGeom>
        </p:spPr>
        <p:txBody>
          <a:bodyPr wrap="square">
            <a:spAutoFit/>
          </a:bodyPr>
          <a:lstStyle/>
          <a:p>
            <a:r>
              <a:rPr lang="zh-TW" altLang="en-US" sz="1600" dirty="0">
                <a:solidFill>
                  <a:prstClr val="black"/>
                </a:solidFill>
              </a:rPr>
              <a:t>參考資料：黃素菲（</a:t>
            </a:r>
            <a:r>
              <a:rPr lang="en-US" altLang="zh-TW" sz="1600" dirty="0">
                <a:solidFill>
                  <a:prstClr val="black"/>
                </a:solidFill>
              </a:rPr>
              <a:t>2016</a:t>
            </a:r>
            <a:r>
              <a:rPr lang="zh-TW" altLang="en-US" sz="1600" dirty="0">
                <a:solidFill>
                  <a:prstClr val="black"/>
                </a:solidFill>
              </a:rPr>
              <a:t>）。後現代的幸福生涯觀：變與不變的生涯理論與生涯諮商之整合模型。教育實踐與研究，</a:t>
            </a:r>
            <a:r>
              <a:rPr lang="en-US" altLang="zh-TW" sz="1600" dirty="0">
                <a:solidFill>
                  <a:prstClr val="black"/>
                </a:solidFill>
              </a:rPr>
              <a:t>29(2)</a:t>
            </a:r>
            <a:r>
              <a:rPr lang="zh-TW" altLang="en-US" sz="1600" dirty="0">
                <a:solidFill>
                  <a:prstClr val="black"/>
                </a:solidFill>
              </a:rPr>
              <a:t>，</a:t>
            </a:r>
            <a:r>
              <a:rPr lang="en-US" altLang="zh-TW" sz="1600" dirty="0">
                <a:solidFill>
                  <a:prstClr val="black"/>
                </a:solidFill>
              </a:rPr>
              <a:t>137-172</a:t>
            </a:r>
            <a:r>
              <a:rPr lang="zh-TW" altLang="en-US" sz="1600" dirty="0">
                <a:solidFill>
                  <a:prstClr val="black"/>
                </a:solidFill>
              </a:rPr>
              <a:t>。</a:t>
            </a:r>
          </a:p>
        </p:txBody>
      </p:sp>
    </p:spTree>
    <p:extLst>
      <p:ext uri="{BB962C8B-B14F-4D97-AF65-F5344CB8AC3E}">
        <p14:creationId xmlns:p14="http://schemas.microsoft.com/office/powerpoint/2010/main" val="2709008230"/>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G:\112年花蓮縣志願選填試探後適性輔導策略問答集\window-g9aa263d3d_1920.jpg"/>
          <p:cNvPicPr>
            <a:picLocks noChangeAspect="1" noChangeArrowheads="1"/>
          </p:cNvPicPr>
          <p:nvPr/>
        </p:nvPicPr>
        <p:blipFill rotWithShape="1">
          <a:blip r:embed="rId2">
            <a:extLst>
              <a:ext uri="{28A0092B-C50C-407E-A947-70E740481C1C}">
                <a14:useLocalDpi xmlns:a14="http://schemas.microsoft.com/office/drawing/2010/main" val="0"/>
              </a:ext>
            </a:extLst>
          </a:blip>
          <a:srcRect l="11007"/>
          <a:stretch/>
        </p:blipFill>
        <p:spPr bwMode="auto">
          <a:xfrm>
            <a:off x="0" y="-19298"/>
            <a:ext cx="9180512" cy="6877298"/>
          </a:xfrm>
          <a:prstGeom prst="rect">
            <a:avLst/>
          </a:prstGeom>
          <a:noFill/>
          <a:extLst>
            <a:ext uri="{909E8E84-426E-40DD-AFC4-6F175D3DCCD1}">
              <a14:hiddenFill xmlns:a14="http://schemas.microsoft.com/office/drawing/2010/main">
                <a:solidFill>
                  <a:srgbClr val="FFFFFF"/>
                </a:solidFill>
              </a14:hiddenFill>
            </a:ext>
          </a:extLst>
        </p:spPr>
      </p:pic>
      <p:sp>
        <p:nvSpPr>
          <p:cNvPr id="3" name="矩形: 圓角 5">
            <a:extLst>
              <a:ext uri="{FF2B5EF4-FFF2-40B4-BE49-F238E27FC236}">
                <a16:creationId xmlns:a16="http://schemas.microsoft.com/office/drawing/2014/main" id="{45B6309F-10D4-4E4A-A38C-CC9E63DA6FDD}"/>
              </a:ext>
            </a:extLst>
          </p:cNvPr>
          <p:cNvSpPr/>
          <p:nvPr/>
        </p:nvSpPr>
        <p:spPr>
          <a:xfrm>
            <a:off x="2195736" y="5608632"/>
            <a:ext cx="6984776" cy="864096"/>
          </a:xfrm>
          <a:prstGeom prst="round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a:lnSpc>
                <a:spcPct val="150000"/>
              </a:lnSpc>
            </a:pPr>
            <a:r>
              <a:rPr lang="zh-TW" altLang="en-US" sz="2800" b="1" dirty="0">
                <a:solidFill>
                  <a:prstClr val="black"/>
                </a:solidFill>
              </a:rPr>
              <a:t>每個人都在自己的故事裡活出最好的可能。</a:t>
            </a:r>
            <a:endParaRPr lang="zh-TW" altLang="en-US" dirty="0">
              <a:solidFill>
                <a:prstClr val="black"/>
              </a:solidFill>
            </a:endParaRPr>
          </a:p>
        </p:txBody>
      </p:sp>
      <p:sp>
        <p:nvSpPr>
          <p:cNvPr id="2" name="投影片編號版面配置區 1"/>
          <p:cNvSpPr>
            <a:spLocks noGrp="1"/>
          </p:cNvSpPr>
          <p:nvPr>
            <p:ph type="sldNum" sz="quarter" idx="12"/>
          </p:nvPr>
        </p:nvSpPr>
        <p:spPr/>
        <p:txBody>
          <a:bodyPr/>
          <a:lstStyle/>
          <a:p>
            <a:fld id="{2C1982FA-3259-45D3-93FF-ACC002874BE2}" type="slidenum">
              <a:rPr lang="zh-TW" altLang="en-US" smtClean="0">
                <a:solidFill>
                  <a:prstClr val="black"/>
                </a:solidFill>
              </a:rPr>
              <a:pPr/>
              <a:t>119</a:t>
            </a:fld>
            <a:endParaRPr lang="zh-TW" altLang="en-US">
              <a:solidFill>
                <a:prstClr val="black"/>
              </a:solidFill>
            </a:endParaRPr>
          </a:p>
        </p:txBody>
      </p:sp>
    </p:spTree>
    <p:extLst>
      <p:ext uri="{BB962C8B-B14F-4D97-AF65-F5344CB8AC3E}">
        <p14:creationId xmlns:p14="http://schemas.microsoft.com/office/powerpoint/2010/main" val="420540090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327621-0134-85BD-A6B1-62A670984408}"/>
            </a:ext>
          </a:extLst>
        </p:cNvPr>
        <p:cNvGrpSpPr/>
        <p:nvPr/>
      </p:nvGrpSpPr>
      <p:grpSpPr>
        <a:xfrm>
          <a:off x="0" y="0"/>
          <a:ext cx="0" cy="0"/>
          <a:chOff x="0" y="0"/>
          <a:chExt cx="0" cy="0"/>
        </a:xfrm>
      </p:grpSpPr>
      <p:sp>
        <p:nvSpPr>
          <p:cNvPr id="4" name="標題 3">
            <a:extLst>
              <a:ext uri="{FF2B5EF4-FFF2-40B4-BE49-F238E27FC236}">
                <a16:creationId xmlns:a16="http://schemas.microsoft.com/office/drawing/2014/main" id="{59FF73C9-C032-5598-CE54-7D0706CFD6C1}"/>
              </a:ext>
            </a:extLst>
          </p:cNvPr>
          <p:cNvSpPr>
            <a:spLocks noGrp="1"/>
          </p:cNvSpPr>
          <p:nvPr>
            <p:ph type="title"/>
          </p:nvPr>
        </p:nvSpPr>
        <p:spPr/>
        <p:txBody>
          <a:bodyPr/>
          <a:lstStyle/>
          <a:p>
            <a:r>
              <a:rPr lang="en-US" altLang="zh-TW" dirty="0"/>
              <a:t>1.</a:t>
            </a:r>
            <a:r>
              <a:rPr lang="zh-TW" altLang="en-US" dirty="0"/>
              <a:t>如何構思我的生涯呢？</a:t>
            </a:r>
          </a:p>
        </p:txBody>
      </p:sp>
      <p:sp>
        <p:nvSpPr>
          <p:cNvPr id="5" name="內容版面配置區 4">
            <a:extLst>
              <a:ext uri="{FF2B5EF4-FFF2-40B4-BE49-F238E27FC236}">
                <a16:creationId xmlns:a16="http://schemas.microsoft.com/office/drawing/2014/main" id="{15C674DF-5360-2A5F-9F5A-820EBF3641BA}"/>
              </a:ext>
            </a:extLst>
          </p:cNvPr>
          <p:cNvSpPr>
            <a:spLocks noGrp="1"/>
          </p:cNvSpPr>
          <p:nvPr>
            <p:ph idx="1"/>
          </p:nvPr>
        </p:nvSpPr>
        <p:spPr>
          <a:xfrm>
            <a:off x="1028700" y="1628800"/>
            <a:ext cx="7086600" cy="4608512"/>
          </a:xfrm>
        </p:spPr>
        <p:txBody>
          <a:bodyPr>
            <a:normAutofit/>
          </a:bodyPr>
          <a:lstStyle/>
          <a:p>
            <a:pPr>
              <a:lnSpc>
                <a:spcPct val="150000"/>
              </a:lnSpc>
            </a:pPr>
            <a:r>
              <a:rPr lang="zh-TW" altLang="en-US" sz="2800" dirty="0"/>
              <a:t>相信種種在你身上發生的生活體驗，雖然稀鬆平常，但都具備著你身而為人在這個世界上獨特的意義。</a:t>
            </a:r>
          </a:p>
          <a:p>
            <a:pPr>
              <a:lnSpc>
                <a:spcPct val="150000"/>
              </a:lnSpc>
            </a:pPr>
            <a:r>
              <a:rPr lang="zh-TW" altLang="en-US" sz="2800" dirty="0"/>
              <a:t>而這些訊息，都是我們打造自己生涯的重要素材。透過組織這些素材，讓我們構思未來可以做什麼事情（工作、休閒等）。</a:t>
            </a:r>
          </a:p>
        </p:txBody>
      </p:sp>
      <p:sp>
        <p:nvSpPr>
          <p:cNvPr id="2" name="投影片編號版面配置區 1">
            <a:extLst>
              <a:ext uri="{FF2B5EF4-FFF2-40B4-BE49-F238E27FC236}">
                <a16:creationId xmlns:a16="http://schemas.microsoft.com/office/drawing/2014/main" id="{322C15D9-6714-63B3-6C04-A17895AC993A}"/>
              </a:ext>
            </a:extLst>
          </p:cNvPr>
          <p:cNvSpPr>
            <a:spLocks noGrp="1"/>
          </p:cNvSpPr>
          <p:nvPr>
            <p:ph type="sldNum" sz="quarter" idx="12"/>
          </p:nvPr>
        </p:nvSpPr>
        <p:spPr/>
        <p:txBody>
          <a:bodyPr/>
          <a:lstStyle/>
          <a:p>
            <a:fld id="{2C1982FA-3259-45D3-93FF-ACC002874BE2}" type="slidenum">
              <a:rPr lang="zh-TW" altLang="en-US" smtClean="0">
                <a:solidFill>
                  <a:prstClr val="black"/>
                </a:solidFill>
              </a:rPr>
              <a:pPr/>
              <a:t>12</a:t>
            </a:fld>
            <a:endParaRPr lang="zh-TW" altLang="en-US">
              <a:solidFill>
                <a:prstClr val="black"/>
              </a:solidFill>
            </a:endParaRPr>
          </a:p>
        </p:txBody>
      </p:sp>
    </p:spTree>
    <p:extLst>
      <p:ext uri="{BB962C8B-B14F-4D97-AF65-F5344CB8AC3E}">
        <p14:creationId xmlns:p14="http://schemas.microsoft.com/office/powerpoint/2010/main" val="2023728359"/>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395536" y="2492896"/>
            <a:ext cx="8424936" cy="4032448"/>
          </a:xfrm>
        </p:spPr>
        <p:txBody>
          <a:bodyPr>
            <a:normAutofit fontScale="92500" lnSpcReduction="10000"/>
          </a:bodyPr>
          <a:lstStyle/>
          <a:p>
            <a:pPr marL="0" indent="0">
              <a:lnSpc>
                <a:spcPct val="150000"/>
              </a:lnSpc>
              <a:buNone/>
            </a:pPr>
            <a:r>
              <a:rPr lang="en-US" altLang="zh-TW" dirty="0">
                <a:latin typeface="+mj-ea"/>
                <a:ea typeface="+mj-ea"/>
              </a:rPr>
              <a:t>114</a:t>
            </a:r>
            <a:r>
              <a:rPr lang="zh-TW" altLang="en-US" dirty="0">
                <a:latin typeface="+mj-ea"/>
                <a:ea typeface="+mj-ea"/>
              </a:rPr>
              <a:t>年花蓮縣志願選填試探後適性輔導策略問答集</a:t>
            </a:r>
          </a:p>
          <a:p>
            <a:pPr marL="0" indent="0">
              <a:lnSpc>
                <a:spcPct val="150000"/>
              </a:lnSpc>
              <a:buNone/>
            </a:pPr>
            <a:r>
              <a:rPr lang="zh-TW" altLang="en-US" dirty="0">
                <a:latin typeface="+mj-ea"/>
                <a:ea typeface="+mj-ea"/>
              </a:rPr>
              <a:t>製作單位：花蓮縣學生輔導諮商中心</a:t>
            </a:r>
          </a:p>
          <a:p>
            <a:pPr marL="0" indent="0">
              <a:lnSpc>
                <a:spcPct val="150000"/>
              </a:lnSpc>
              <a:buNone/>
            </a:pPr>
            <a:r>
              <a:rPr lang="en-US" altLang="zh-TW" dirty="0">
                <a:latin typeface="+mj-ea"/>
                <a:ea typeface="+mj-ea"/>
              </a:rPr>
              <a:t>112</a:t>
            </a:r>
            <a:r>
              <a:rPr lang="zh-TW" altLang="en-US" dirty="0">
                <a:latin typeface="+mj-ea"/>
                <a:ea typeface="+mj-ea"/>
              </a:rPr>
              <a:t>年初版編寫：游賀凱</a:t>
            </a:r>
            <a:endParaRPr lang="en-US" altLang="zh-TW" dirty="0">
              <a:latin typeface="+mj-ea"/>
              <a:ea typeface="+mj-ea"/>
            </a:endParaRPr>
          </a:p>
          <a:p>
            <a:pPr marL="0" indent="0">
              <a:lnSpc>
                <a:spcPct val="150000"/>
              </a:lnSpc>
              <a:buNone/>
            </a:pPr>
            <a:r>
              <a:rPr lang="en-US" altLang="zh-TW" dirty="0">
                <a:latin typeface="+mj-ea"/>
                <a:ea typeface="+mj-ea"/>
              </a:rPr>
              <a:t>114</a:t>
            </a:r>
            <a:r>
              <a:rPr lang="zh-TW" altLang="en-US" dirty="0">
                <a:latin typeface="+mj-ea"/>
                <a:ea typeface="+mj-ea"/>
              </a:rPr>
              <a:t>年版修訂：洪子強</a:t>
            </a:r>
          </a:p>
          <a:p>
            <a:pPr marL="0" indent="0">
              <a:lnSpc>
                <a:spcPct val="150000"/>
              </a:lnSpc>
              <a:buNone/>
            </a:pPr>
            <a:r>
              <a:rPr lang="zh-TW" altLang="en-US" dirty="0">
                <a:latin typeface="+mj-ea"/>
                <a:ea typeface="+mj-ea"/>
              </a:rPr>
              <a:t>審閱：陳淑芬</a:t>
            </a:r>
          </a:p>
          <a:p>
            <a:pPr marL="0" indent="0">
              <a:lnSpc>
                <a:spcPct val="150000"/>
              </a:lnSpc>
              <a:buNone/>
            </a:pPr>
            <a:r>
              <a:rPr lang="zh-TW" altLang="en-US" dirty="0">
                <a:latin typeface="+mj-ea"/>
                <a:ea typeface="+mj-ea"/>
              </a:rPr>
              <a:t>初版製作年月：</a:t>
            </a:r>
            <a:r>
              <a:rPr lang="en-US" altLang="zh-TW" dirty="0">
                <a:latin typeface="+mj-ea"/>
                <a:ea typeface="+mj-ea"/>
              </a:rPr>
              <a:t>2023</a:t>
            </a:r>
            <a:r>
              <a:rPr lang="zh-TW" altLang="en-US" dirty="0">
                <a:latin typeface="+mj-ea"/>
                <a:ea typeface="+mj-ea"/>
              </a:rPr>
              <a:t>年</a:t>
            </a:r>
            <a:r>
              <a:rPr lang="en-US" altLang="zh-TW" dirty="0">
                <a:latin typeface="+mj-ea"/>
                <a:ea typeface="+mj-ea"/>
              </a:rPr>
              <a:t>2</a:t>
            </a:r>
            <a:r>
              <a:rPr lang="zh-TW" altLang="en-US" dirty="0">
                <a:latin typeface="+mj-ea"/>
                <a:ea typeface="+mj-ea"/>
              </a:rPr>
              <a:t>月／修訂年月：</a:t>
            </a:r>
            <a:r>
              <a:rPr lang="en-US" altLang="zh-TW" dirty="0">
                <a:latin typeface="+mj-ea"/>
                <a:ea typeface="+mj-ea"/>
              </a:rPr>
              <a:t>2025</a:t>
            </a:r>
            <a:r>
              <a:rPr lang="zh-TW" altLang="en-US" dirty="0">
                <a:latin typeface="+mj-ea"/>
                <a:ea typeface="+mj-ea"/>
              </a:rPr>
              <a:t>年</a:t>
            </a:r>
            <a:r>
              <a:rPr lang="en-US" altLang="zh-TW" dirty="0">
                <a:latin typeface="+mj-ea"/>
                <a:ea typeface="+mj-ea"/>
              </a:rPr>
              <a:t>3</a:t>
            </a:r>
            <a:r>
              <a:rPr lang="zh-TW" altLang="en-US" dirty="0">
                <a:latin typeface="+mj-ea"/>
                <a:ea typeface="+mj-ea"/>
              </a:rPr>
              <a:t>月 </a:t>
            </a:r>
            <a:endParaRPr lang="en-US" altLang="zh-TW" dirty="0">
              <a:latin typeface="+mj-ea"/>
              <a:ea typeface="+mj-ea"/>
            </a:endParaRPr>
          </a:p>
          <a:p>
            <a:pPr marL="0" indent="0">
              <a:lnSpc>
                <a:spcPct val="150000"/>
              </a:lnSpc>
              <a:buNone/>
            </a:pPr>
            <a:r>
              <a:rPr lang="zh-TW" altLang="en-US" dirty="0">
                <a:latin typeface="+mj-ea"/>
                <a:ea typeface="+mj-ea"/>
              </a:rPr>
              <a:t>圖片來源：</a:t>
            </a:r>
            <a:r>
              <a:rPr lang="en-US" altLang="zh-TW" dirty="0">
                <a:latin typeface="+mj-ea"/>
                <a:ea typeface="+mj-ea"/>
              </a:rPr>
              <a:t>CC0</a:t>
            </a:r>
            <a:r>
              <a:rPr lang="zh-TW" altLang="en-US" dirty="0">
                <a:latin typeface="+mj-ea"/>
                <a:ea typeface="+mj-ea"/>
              </a:rPr>
              <a:t>圖庫網站</a:t>
            </a:r>
            <a:r>
              <a:rPr lang="en-US" altLang="zh-TW" dirty="0">
                <a:latin typeface="+mj-ea"/>
                <a:ea typeface="+mj-ea"/>
              </a:rPr>
              <a:t>--</a:t>
            </a:r>
            <a:r>
              <a:rPr lang="en-US" altLang="zh-TW" dirty="0" err="1">
                <a:latin typeface="+mj-ea"/>
                <a:ea typeface="+mj-ea"/>
              </a:rPr>
              <a:t>Pixabay</a:t>
            </a:r>
            <a:endParaRPr lang="zh-TW" altLang="en-US" dirty="0">
              <a:latin typeface="+mj-ea"/>
              <a:ea typeface="+mj-ea"/>
            </a:endParaRPr>
          </a:p>
          <a:p>
            <a:pPr marL="0" indent="0">
              <a:lnSpc>
                <a:spcPct val="150000"/>
              </a:lnSpc>
              <a:buNone/>
            </a:pPr>
            <a:endParaRPr lang="zh-TW" altLang="en-US" dirty="0">
              <a:latin typeface="+mj-ea"/>
              <a:ea typeface="+mj-ea"/>
            </a:endParaRPr>
          </a:p>
        </p:txBody>
      </p:sp>
    </p:spTree>
    <p:extLst>
      <p:ext uri="{BB962C8B-B14F-4D97-AF65-F5344CB8AC3E}">
        <p14:creationId xmlns:p14="http://schemas.microsoft.com/office/powerpoint/2010/main" val="30918358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descr="一張含有 戶外, 地面 的圖片&#10;&#10;AI 產生的內容可能不正確。">
            <a:extLst>
              <a:ext uri="{FF2B5EF4-FFF2-40B4-BE49-F238E27FC236}">
                <a16:creationId xmlns:a16="http://schemas.microsoft.com/office/drawing/2014/main" id="{B28080BF-531E-4748-8F73-1CAEFB58324A}"/>
              </a:ext>
            </a:extLst>
          </p:cNvPr>
          <p:cNvPicPr>
            <a:picLocks noChangeAspect="1"/>
          </p:cNvPicPr>
          <p:nvPr/>
        </p:nvPicPr>
        <p:blipFill>
          <a:blip r:embed="rId2">
            <a:extLst>
              <a:ext uri="{28A0092B-C50C-407E-A947-70E740481C1C}">
                <a14:useLocalDpi xmlns:a14="http://schemas.microsoft.com/office/drawing/2010/main" val="0"/>
              </a:ext>
            </a:extLst>
          </a:blip>
          <a:srcRect l="10200" t="474" r="15822" b="474"/>
          <a:stretch/>
        </p:blipFill>
        <p:spPr>
          <a:xfrm>
            <a:off x="1" y="1"/>
            <a:ext cx="9144000" cy="6858000"/>
          </a:xfrm>
          <a:prstGeom prst="rect">
            <a:avLst/>
          </a:prstGeom>
        </p:spPr>
      </p:pic>
      <p:sp>
        <p:nvSpPr>
          <p:cNvPr id="5" name="矩形: 圓角 4">
            <a:extLst>
              <a:ext uri="{FF2B5EF4-FFF2-40B4-BE49-F238E27FC236}">
                <a16:creationId xmlns:a16="http://schemas.microsoft.com/office/drawing/2014/main" id="{8831FC9C-9BAA-8CD0-A5A7-61F795B40A2D}"/>
              </a:ext>
            </a:extLst>
          </p:cNvPr>
          <p:cNvSpPr/>
          <p:nvPr/>
        </p:nvSpPr>
        <p:spPr>
          <a:xfrm>
            <a:off x="539552" y="2636912"/>
            <a:ext cx="2808312" cy="936104"/>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zh-TW" altLang="en-US" dirty="0"/>
              <a:t>從過去的生活碎片，</a:t>
            </a:r>
            <a:endParaRPr lang="en-US" altLang="zh-TW" dirty="0"/>
          </a:p>
          <a:p>
            <a:r>
              <a:rPr lang="zh-TW" altLang="en-US" dirty="0"/>
              <a:t>拼出我們未來的生活願景。</a:t>
            </a:r>
          </a:p>
        </p:txBody>
      </p:sp>
    </p:spTree>
    <p:extLst>
      <p:ext uri="{BB962C8B-B14F-4D97-AF65-F5344CB8AC3E}">
        <p14:creationId xmlns:p14="http://schemas.microsoft.com/office/powerpoint/2010/main" val="2558278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noAutofit/>
          </a:bodyPr>
          <a:lstStyle/>
          <a:p>
            <a:r>
              <a:rPr lang="en-US" altLang="zh-TW" sz="4000" dirty="0">
                <a:solidFill>
                  <a:schemeClr val="tx1"/>
                </a:solidFill>
              </a:rPr>
              <a:t>2.</a:t>
            </a:r>
            <a:r>
              <a:rPr lang="zh-TW" altLang="en-US" sz="4000" dirty="0">
                <a:solidFill>
                  <a:schemeClr val="tx1"/>
                </a:solidFill>
              </a:rPr>
              <a:t>可供生涯探索的職業資訊？</a:t>
            </a:r>
          </a:p>
        </p:txBody>
      </p:sp>
      <p:sp>
        <p:nvSpPr>
          <p:cNvPr id="5" name="文字版面配置區 4"/>
          <p:cNvSpPr>
            <a:spLocks noGrp="1"/>
          </p:cNvSpPr>
          <p:nvPr>
            <p:ph type="body" idx="1"/>
          </p:nvPr>
        </p:nvSpPr>
        <p:spPr/>
        <p:txBody>
          <a:bodyPr/>
          <a:lstStyle/>
          <a:p>
            <a:endParaRPr lang="zh-TW" altLang="en-US" dirty="0"/>
          </a:p>
        </p:txBody>
      </p:sp>
      <p:sp>
        <p:nvSpPr>
          <p:cNvPr id="2" name="投影片編號版面配置區 1"/>
          <p:cNvSpPr>
            <a:spLocks noGrp="1"/>
          </p:cNvSpPr>
          <p:nvPr>
            <p:ph type="sldNum" sz="quarter" idx="12"/>
          </p:nvPr>
        </p:nvSpPr>
        <p:spPr/>
        <p:txBody>
          <a:bodyPr/>
          <a:lstStyle/>
          <a:p>
            <a:fld id="{2C1982FA-3259-45D3-93FF-ACC002874BE2}" type="slidenum">
              <a:rPr lang="zh-TW" altLang="en-US" smtClean="0">
                <a:solidFill>
                  <a:prstClr val="white"/>
                </a:solidFill>
              </a:rPr>
              <a:pPr/>
              <a:t>14</a:t>
            </a:fld>
            <a:endParaRPr lang="zh-TW" altLang="en-US">
              <a:solidFill>
                <a:prstClr val="white"/>
              </a:solidFill>
            </a:endParaRPr>
          </a:p>
        </p:txBody>
      </p:sp>
    </p:spTree>
    <p:extLst>
      <p:ext uri="{BB962C8B-B14F-4D97-AF65-F5344CB8AC3E}">
        <p14:creationId xmlns:p14="http://schemas.microsoft.com/office/powerpoint/2010/main" val="23092169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資料庫圖表 7"/>
          <p:cNvGraphicFramePr/>
          <p:nvPr>
            <p:extLst>
              <p:ext uri="{D42A27DB-BD31-4B8C-83A1-F6EECF244321}">
                <p14:modId xmlns:p14="http://schemas.microsoft.com/office/powerpoint/2010/main" val="1107354840"/>
              </p:ext>
            </p:extLst>
          </p:nvPr>
        </p:nvGraphicFramePr>
        <p:xfrm>
          <a:off x="179512" y="1628800"/>
          <a:ext cx="8856984" cy="511256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標題 1"/>
          <p:cNvSpPr>
            <a:spLocks noGrp="1"/>
          </p:cNvSpPr>
          <p:nvPr>
            <p:ph type="title"/>
          </p:nvPr>
        </p:nvSpPr>
        <p:spPr/>
        <p:txBody>
          <a:bodyPr/>
          <a:lstStyle/>
          <a:p>
            <a:r>
              <a:rPr lang="en-US" altLang="zh-TW" dirty="0"/>
              <a:t>2.</a:t>
            </a:r>
            <a:r>
              <a:rPr lang="zh-TW" altLang="en-US" dirty="0"/>
              <a:t>可供生涯探索的職業資訊？</a:t>
            </a:r>
          </a:p>
        </p:txBody>
      </p:sp>
      <p:sp>
        <p:nvSpPr>
          <p:cNvPr id="3" name="投影片編號版面配置區 2"/>
          <p:cNvSpPr>
            <a:spLocks noGrp="1"/>
          </p:cNvSpPr>
          <p:nvPr>
            <p:ph type="sldNum" sz="quarter" idx="12"/>
          </p:nvPr>
        </p:nvSpPr>
        <p:spPr/>
        <p:txBody>
          <a:bodyPr/>
          <a:lstStyle/>
          <a:p>
            <a:fld id="{2C1982FA-3259-45D3-93FF-ACC002874BE2}" type="slidenum">
              <a:rPr lang="zh-TW" altLang="en-US" smtClean="0">
                <a:solidFill>
                  <a:prstClr val="black"/>
                </a:solidFill>
              </a:rPr>
              <a:pPr/>
              <a:t>15</a:t>
            </a:fld>
            <a:endParaRPr lang="zh-TW" altLang="en-US">
              <a:solidFill>
                <a:prstClr val="black"/>
              </a:solidFill>
            </a:endParaRPr>
          </a:p>
        </p:txBody>
      </p:sp>
    </p:spTree>
    <p:extLst>
      <p:ext uri="{BB962C8B-B14F-4D97-AF65-F5344CB8AC3E}">
        <p14:creationId xmlns:p14="http://schemas.microsoft.com/office/powerpoint/2010/main" val="385315615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資料庫圖表 7"/>
          <p:cNvGraphicFramePr/>
          <p:nvPr>
            <p:extLst>
              <p:ext uri="{D42A27DB-BD31-4B8C-83A1-F6EECF244321}">
                <p14:modId xmlns:p14="http://schemas.microsoft.com/office/powerpoint/2010/main" val="3491712374"/>
              </p:ext>
            </p:extLst>
          </p:nvPr>
        </p:nvGraphicFramePr>
        <p:xfrm>
          <a:off x="179512" y="1628800"/>
          <a:ext cx="8856984" cy="511256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標題 1"/>
          <p:cNvSpPr>
            <a:spLocks noGrp="1"/>
          </p:cNvSpPr>
          <p:nvPr>
            <p:ph type="title"/>
          </p:nvPr>
        </p:nvSpPr>
        <p:spPr/>
        <p:txBody>
          <a:bodyPr/>
          <a:lstStyle/>
          <a:p>
            <a:r>
              <a:rPr lang="en-US" altLang="zh-TW" dirty="0"/>
              <a:t>2.</a:t>
            </a:r>
            <a:r>
              <a:rPr lang="zh-TW" altLang="en-US" dirty="0"/>
              <a:t>可供生涯探索的職業資訊？</a:t>
            </a:r>
          </a:p>
        </p:txBody>
      </p:sp>
      <p:sp>
        <p:nvSpPr>
          <p:cNvPr id="3" name="投影片編號版面配置區 2"/>
          <p:cNvSpPr>
            <a:spLocks noGrp="1"/>
          </p:cNvSpPr>
          <p:nvPr>
            <p:ph type="sldNum" sz="quarter" idx="12"/>
          </p:nvPr>
        </p:nvSpPr>
        <p:spPr/>
        <p:txBody>
          <a:bodyPr/>
          <a:lstStyle/>
          <a:p>
            <a:fld id="{2C1982FA-3259-45D3-93FF-ACC002874BE2}" type="slidenum">
              <a:rPr lang="zh-TW" altLang="en-US" smtClean="0">
                <a:solidFill>
                  <a:prstClr val="black"/>
                </a:solidFill>
              </a:rPr>
              <a:pPr/>
              <a:t>16</a:t>
            </a:fld>
            <a:endParaRPr lang="zh-TW" altLang="en-US">
              <a:solidFill>
                <a:prstClr val="black"/>
              </a:solidFill>
            </a:endParaRPr>
          </a:p>
        </p:txBody>
      </p:sp>
    </p:spTree>
    <p:extLst>
      <p:ext uri="{BB962C8B-B14F-4D97-AF65-F5344CB8AC3E}">
        <p14:creationId xmlns:p14="http://schemas.microsoft.com/office/powerpoint/2010/main" val="339901924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2.</a:t>
            </a:r>
            <a:r>
              <a:rPr lang="zh-TW" altLang="en-US" dirty="0"/>
              <a:t>可供生涯探索的職業資訊？</a:t>
            </a:r>
          </a:p>
        </p:txBody>
      </p:sp>
      <p:graphicFrame>
        <p:nvGraphicFramePr>
          <p:cNvPr id="4" name="內容版面配置區 3"/>
          <p:cNvGraphicFramePr>
            <a:graphicFrameLocks noGrp="1"/>
          </p:cNvGraphicFramePr>
          <p:nvPr>
            <p:ph idx="1"/>
            <p:extLst>
              <p:ext uri="{D42A27DB-BD31-4B8C-83A1-F6EECF244321}">
                <p14:modId xmlns:p14="http://schemas.microsoft.com/office/powerpoint/2010/main" val="2704138357"/>
              </p:ext>
            </p:extLst>
          </p:nvPr>
        </p:nvGraphicFramePr>
        <p:xfrm>
          <a:off x="1028700" y="2286000"/>
          <a:ext cx="7200900" cy="3581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投影片編號版面配置區 2"/>
          <p:cNvSpPr>
            <a:spLocks noGrp="1"/>
          </p:cNvSpPr>
          <p:nvPr>
            <p:ph type="sldNum" sz="quarter" idx="12"/>
          </p:nvPr>
        </p:nvSpPr>
        <p:spPr/>
        <p:txBody>
          <a:bodyPr/>
          <a:lstStyle/>
          <a:p>
            <a:fld id="{2C1982FA-3259-45D3-93FF-ACC002874BE2}" type="slidenum">
              <a:rPr lang="zh-TW" altLang="en-US" smtClean="0">
                <a:solidFill>
                  <a:prstClr val="black"/>
                </a:solidFill>
              </a:rPr>
              <a:pPr/>
              <a:t>17</a:t>
            </a:fld>
            <a:endParaRPr lang="zh-TW" altLang="en-US">
              <a:solidFill>
                <a:prstClr val="black"/>
              </a:solidFill>
            </a:endParaRPr>
          </a:p>
        </p:txBody>
      </p:sp>
    </p:spTree>
    <p:extLst>
      <p:ext uri="{BB962C8B-B14F-4D97-AF65-F5344CB8AC3E}">
        <p14:creationId xmlns:p14="http://schemas.microsoft.com/office/powerpoint/2010/main" val="340746976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2.</a:t>
            </a:r>
            <a:r>
              <a:rPr lang="zh-TW" altLang="en-US" dirty="0"/>
              <a:t>可供生涯探索的職業資訊？</a:t>
            </a:r>
          </a:p>
        </p:txBody>
      </p:sp>
      <p:sp>
        <p:nvSpPr>
          <p:cNvPr id="3" name="內容版面配置區 2"/>
          <p:cNvSpPr>
            <a:spLocks noGrp="1"/>
          </p:cNvSpPr>
          <p:nvPr>
            <p:ph idx="1"/>
          </p:nvPr>
        </p:nvSpPr>
        <p:spPr>
          <a:xfrm>
            <a:off x="1115639" y="1700808"/>
            <a:ext cx="7200900" cy="4383360"/>
          </a:xfrm>
        </p:spPr>
        <p:txBody>
          <a:bodyPr>
            <a:normAutofit fontScale="77500" lnSpcReduction="20000"/>
          </a:bodyPr>
          <a:lstStyle/>
          <a:p>
            <a:pPr>
              <a:lnSpc>
                <a:spcPct val="170000"/>
              </a:lnSpc>
            </a:pPr>
            <a:r>
              <a:rPr lang="zh-TW" altLang="en-US" sz="3600" dirty="0"/>
              <a:t>自我的內在狀態需要覺察、感受、探索。</a:t>
            </a:r>
            <a:endParaRPr lang="en-US" altLang="zh-TW" sz="3600" dirty="0"/>
          </a:p>
          <a:p>
            <a:pPr>
              <a:lnSpc>
                <a:spcPct val="170000"/>
              </a:lnSpc>
            </a:pPr>
            <a:r>
              <a:rPr lang="zh-TW" altLang="en-US" sz="3600" dirty="0"/>
              <a:t>外在的生涯資訊需要收集、整理、評估。</a:t>
            </a:r>
            <a:endParaRPr lang="en-US" altLang="zh-TW" sz="3600" dirty="0"/>
          </a:p>
          <a:p>
            <a:pPr>
              <a:lnSpc>
                <a:spcPct val="170000"/>
              </a:lnSpc>
            </a:pPr>
            <a:r>
              <a:rPr lang="zh-TW" altLang="en-US" sz="3600" dirty="0"/>
              <a:t>這些整合，對任何人來說都不是一件容易的事情，希望你也體諒自己，在這個任務上，只要有比之前的自己對這兩個面向有更多的認識，就已經是很好的進展了！</a:t>
            </a:r>
            <a:endParaRPr lang="en-US" altLang="zh-TW" sz="3600" dirty="0"/>
          </a:p>
          <a:p>
            <a:endParaRPr lang="zh-TW" altLang="en-US" dirty="0"/>
          </a:p>
        </p:txBody>
      </p:sp>
      <p:sp>
        <p:nvSpPr>
          <p:cNvPr id="4" name="投影片編號版面配置區 3"/>
          <p:cNvSpPr>
            <a:spLocks noGrp="1"/>
          </p:cNvSpPr>
          <p:nvPr>
            <p:ph type="sldNum" sz="quarter" idx="12"/>
          </p:nvPr>
        </p:nvSpPr>
        <p:spPr/>
        <p:txBody>
          <a:bodyPr/>
          <a:lstStyle/>
          <a:p>
            <a:fld id="{2C1982FA-3259-45D3-93FF-ACC002874BE2}" type="slidenum">
              <a:rPr lang="zh-TW" altLang="en-US" smtClean="0">
                <a:solidFill>
                  <a:prstClr val="black"/>
                </a:solidFill>
              </a:rPr>
              <a:pPr/>
              <a:t>18</a:t>
            </a:fld>
            <a:endParaRPr lang="zh-TW" altLang="en-US">
              <a:solidFill>
                <a:prstClr val="black"/>
              </a:solidFill>
            </a:endParaRPr>
          </a:p>
        </p:txBody>
      </p:sp>
    </p:spTree>
    <p:extLst>
      <p:ext uri="{BB962C8B-B14F-4D97-AF65-F5344CB8AC3E}">
        <p14:creationId xmlns:p14="http://schemas.microsoft.com/office/powerpoint/2010/main" val="373087056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G:\112年花蓮縣志願選填試探後適性輔導策略問答集\tractor-g66c63f6f4_1920.jpg"/>
          <p:cNvPicPr>
            <a:picLocks noChangeAspect="1" noChangeArrowheads="1"/>
          </p:cNvPicPr>
          <p:nvPr/>
        </p:nvPicPr>
        <p:blipFill rotWithShape="1">
          <a:blip r:embed="rId2">
            <a:extLst>
              <a:ext uri="{28A0092B-C50C-407E-A947-70E740481C1C}">
                <a14:useLocalDpi xmlns:a14="http://schemas.microsoft.com/office/drawing/2010/main" val="0"/>
              </a:ext>
            </a:extLst>
          </a:blip>
          <a:srcRect r="13288"/>
          <a:stretch/>
        </p:blipFill>
        <p:spPr bwMode="auto">
          <a:xfrm>
            <a:off x="0" y="-147378"/>
            <a:ext cx="9144000" cy="7030127"/>
          </a:xfrm>
          <a:prstGeom prst="rect">
            <a:avLst/>
          </a:prstGeom>
          <a:noFill/>
          <a:extLst>
            <a:ext uri="{909E8E84-426E-40DD-AFC4-6F175D3DCCD1}">
              <a14:hiddenFill xmlns:a14="http://schemas.microsoft.com/office/drawing/2010/main">
                <a:solidFill>
                  <a:srgbClr val="FFFFFF"/>
                </a:solidFill>
              </a14:hiddenFill>
            </a:ext>
          </a:extLst>
        </p:spPr>
      </p:pic>
      <p:sp>
        <p:nvSpPr>
          <p:cNvPr id="4" name="矩形: 圓角 5">
            <a:extLst>
              <a:ext uri="{FF2B5EF4-FFF2-40B4-BE49-F238E27FC236}">
                <a16:creationId xmlns:a16="http://schemas.microsoft.com/office/drawing/2014/main" id="{45B6309F-10D4-4E4A-A38C-CC9E63DA6FDD}"/>
              </a:ext>
            </a:extLst>
          </p:cNvPr>
          <p:cNvSpPr/>
          <p:nvPr/>
        </p:nvSpPr>
        <p:spPr>
          <a:xfrm>
            <a:off x="5580112" y="3933056"/>
            <a:ext cx="3563888" cy="792088"/>
          </a:xfrm>
          <a:prstGeom prst="round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a:lnSpc>
                <a:spcPct val="150000"/>
              </a:lnSpc>
            </a:pPr>
            <a:r>
              <a:rPr lang="zh-TW" altLang="en-US" sz="2800" b="1" dirty="0">
                <a:solidFill>
                  <a:prstClr val="black"/>
                </a:solidFill>
              </a:rPr>
              <a:t>整合讓色彩更豐富。</a:t>
            </a:r>
            <a:endParaRPr lang="zh-TW" altLang="en-US" dirty="0">
              <a:solidFill>
                <a:prstClr val="black"/>
              </a:solidFill>
            </a:endParaRPr>
          </a:p>
        </p:txBody>
      </p:sp>
      <p:sp>
        <p:nvSpPr>
          <p:cNvPr id="2" name="投影片編號版面配置區 1"/>
          <p:cNvSpPr>
            <a:spLocks noGrp="1"/>
          </p:cNvSpPr>
          <p:nvPr>
            <p:ph type="sldNum" sz="quarter" idx="12"/>
          </p:nvPr>
        </p:nvSpPr>
        <p:spPr/>
        <p:txBody>
          <a:bodyPr/>
          <a:lstStyle/>
          <a:p>
            <a:fld id="{2C1982FA-3259-45D3-93FF-ACC002874BE2}" type="slidenum">
              <a:rPr lang="zh-TW" altLang="en-US" smtClean="0">
                <a:solidFill>
                  <a:prstClr val="black"/>
                </a:solidFill>
              </a:rPr>
              <a:pPr/>
              <a:t>19</a:t>
            </a:fld>
            <a:endParaRPr lang="zh-TW" altLang="en-US">
              <a:solidFill>
                <a:prstClr val="black"/>
              </a:solidFill>
            </a:endParaRPr>
          </a:p>
        </p:txBody>
      </p:sp>
    </p:spTree>
    <p:extLst>
      <p:ext uri="{BB962C8B-B14F-4D97-AF65-F5344CB8AC3E}">
        <p14:creationId xmlns:p14="http://schemas.microsoft.com/office/powerpoint/2010/main" val="6721005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zh-TW" altLang="en-US" dirty="0"/>
              <a:t>目錄</a:t>
            </a:r>
            <a:r>
              <a:rPr lang="en-US" altLang="zh-TW" dirty="0"/>
              <a:t>—</a:t>
            </a:r>
            <a:r>
              <a:rPr lang="zh-TW" altLang="en-US" dirty="0">
                <a:latin typeface="+mj-ea"/>
              </a:rPr>
              <a:t>學生篇</a:t>
            </a:r>
            <a:endParaRPr lang="zh-TW" altLang="en-US" dirty="0"/>
          </a:p>
        </p:txBody>
      </p:sp>
      <p:sp>
        <p:nvSpPr>
          <p:cNvPr id="3" name="內容版面配置區 2"/>
          <p:cNvSpPr>
            <a:spLocks noGrp="1"/>
          </p:cNvSpPr>
          <p:nvPr>
            <p:ph idx="1"/>
          </p:nvPr>
        </p:nvSpPr>
        <p:spPr>
          <a:xfrm>
            <a:off x="914400" y="1593304"/>
            <a:ext cx="6681936" cy="4572000"/>
          </a:xfrm>
        </p:spPr>
        <p:txBody>
          <a:bodyPr>
            <a:normAutofit/>
          </a:bodyPr>
          <a:lstStyle/>
          <a:p>
            <a:pPr marL="0" indent="0">
              <a:buNone/>
            </a:pPr>
            <a:r>
              <a:rPr lang="en-US" altLang="zh-TW" sz="2800" dirty="0">
                <a:latin typeface="+mj-ea"/>
                <a:ea typeface="+mj-ea"/>
              </a:rPr>
              <a:t>1.</a:t>
            </a:r>
            <a:r>
              <a:rPr lang="zh-TW" altLang="en-US" sz="2800" dirty="0">
                <a:latin typeface="+mj-ea"/>
                <a:ea typeface="+mj-ea"/>
              </a:rPr>
              <a:t>如何構思我的生涯呢？</a:t>
            </a:r>
            <a:r>
              <a:rPr lang="en-US" altLang="zh-TW" sz="2800" dirty="0">
                <a:latin typeface="+mj-ea"/>
                <a:ea typeface="+mj-ea"/>
              </a:rPr>
              <a:t>-----------------</a:t>
            </a:r>
          </a:p>
          <a:p>
            <a:pPr marL="0" indent="0">
              <a:buNone/>
            </a:pPr>
            <a:r>
              <a:rPr lang="en-US" altLang="zh-TW" sz="2800" dirty="0">
                <a:latin typeface="+mj-ea"/>
                <a:ea typeface="+mj-ea"/>
              </a:rPr>
              <a:t>2.</a:t>
            </a:r>
            <a:r>
              <a:rPr lang="zh-TW" altLang="en-US" sz="2800" dirty="0">
                <a:latin typeface="+mj-ea"/>
                <a:ea typeface="+mj-ea"/>
              </a:rPr>
              <a:t>可供生涯探索的職業資訊？</a:t>
            </a:r>
            <a:r>
              <a:rPr lang="en-US" altLang="zh-TW" sz="2800" dirty="0">
                <a:latin typeface="+mj-ea"/>
                <a:ea typeface="+mj-ea"/>
              </a:rPr>
              <a:t>------------</a:t>
            </a:r>
          </a:p>
          <a:p>
            <a:pPr marL="0" indent="0">
              <a:buNone/>
            </a:pPr>
            <a:r>
              <a:rPr lang="en-US" altLang="zh-TW" sz="2800" dirty="0">
                <a:latin typeface="+mj-ea"/>
                <a:ea typeface="+mj-ea"/>
              </a:rPr>
              <a:t>3.</a:t>
            </a:r>
            <a:r>
              <a:rPr lang="zh-TW" altLang="en-US" sz="2800" dirty="0">
                <a:latin typeface="+mj-ea"/>
                <a:ea typeface="+mj-ea"/>
              </a:rPr>
              <a:t>怎麼找合適的討論對象？</a:t>
            </a:r>
            <a:r>
              <a:rPr lang="en-US" altLang="zh-TW" sz="2800" dirty="0">
                <a:latin typeface="+mj-ea"/>
                <a:ea typeface="+mj-ea"/>
              </a:rPr>
              <a:t>--------------</a:t>
            </a:r>
          </a:p>
          <a:p>
            <a:pPr marL="0" indent="0">
              <a:buNone/>
            </a:pPr>
            <a:r>
              <a:rPr lang="en-US" altLang="zh-TW" sz="2800" dirty="0">
                <a:latin typeface="+mj-ea"/>
                <a:ea typeface="+mj-ea"/>
              </a:rPr>
              <a:t>4.</a:t>
            </a:r>
            <a:r>
              <a:rPr lang="zh-TW" altLang="en-US" sz="2800" dirty="0">
                <a:latin typeface="+mj-ea"/>
                <a:ea typeface="+mj-ea"/>
              </a:rPr>
              <a:t>怎麼安排我的生涯？</a:t>
            </a:r>
            <a:r>
              <a:rPr lang="en-US" altLang="zh-TW" sz="2800" dirty="0">
                <a:latin typeface="+mj-ea"/>
                <a:ea typeface="+mj-ea"/>
              </a:rPr>
              <a:t>-------------------</a:t>
            </a:r>
          </a:p>
          <a:p>
            <a:pPr marL="0" indent="0">
              <a:buNone/>
            </a:pPr>
            <a:r>
              <a:rPr lang="en-US" altLang="zh-TW" sz="2800" dirty="0">
                <a:latin typeface="+mj-ea"/>
                <a:ea typeface="+mj-ea"/>
              </a:rPr>
              <a:t>5.</a:t>
            </a:r>
            <a:r>
              <a:rPr lang="zh-TW" altLang="en-US" sz="2800" dirty="0">
                <a:latin typeface="+mj-ea"/>
                <a:ea typeface="+mj-ea"/>
              </a:rPr>
              <a:t>與家長討論的準備工作？</a:t>
            </a:r>
            <a:r>
              <a:rPr lang="en-US" altLang="zh-TW" sz="2800" dirty="0">
                <a:latin typeface="+mj-ea"/>
                <a:ea typeface="+mj-ea"/>
              </a:rPr>
              <a:t>--------------</a:t>
            </a:r>
          </a:p>
          <a:p>
            <a:pPr marL="0" indent="0">
              <a:buNone/>
            </a:pPr>
            <a:r>
              <a:rPr lang="en-US" altLang="zh-TW" sz="2800" dirty="0">
                <a:latin typeface="+mj-ea"/>
                <a:ea typeface="+mj-ea"/>
              </a:rPr>
              <a:t>6.</a:t>
            </a:r>
            <a:r>
              <a:rPr lang="zh-TW" altLang="en-US" sz="2800" dirty="0">
                <a:latin typeface="+mj-ea"/>
                <a:ea typeface="+mj-ea"/>
              </a:rPr>
              <a:t>學生篇小結</a:t>
            </a:r>
            <a:r>
              <a:rPr lang="en-US" altLang="zh-TW" sz="2800" dirty="0">
                <a:latin typeface="+mj-ea"/>
                <a:ea typeface="+mj-ea"/>
              </a:rPr>
              <a:t>----------------------------</a:t>
            </a:r>
          </a:p>
        </p:txBody>
      </p:sp>
      <p:sp>
        <p:nvSpPr>
          <p:cNvPr id="4" name="內容版面配置區 2"/>
          <p:cNvSpPr txBox="1">
            <a:spLocks/>
          </p:cNvSpPr>
          <p:nvPr/>
        </p:nvSpPr>
        <p:spPr>
          <a:xfrm>
            <a:off x="7092280" y="1593304"/>
            <a:ext cx="864096" cy="3779912"/>
          </a:xfrm>
          <a:prstGeom prst="rect">
            <a:avLst/>
          </a:prstGeom>
        </p:spPr>
        <p:txBody>
          <a:bodyPr vert="horz">
            <a:normAutofit/>
          </a:bodyPr>
          <a:lstStyle>
            <a:lvl1pPr marL="274320" indent="-274320" algn="l" rtl="0" eaLnBrk="1" latinLnBrk="0" hangingPunct="1">
              <a:spcBef>
                <a:spcPts val="580"/>
              </a:spcBef>
              <a:buClr>
                <a:schemeClr val="accent1"/>
              </a:buClr>
              <a:buSzPct val="85000"/>
              <a:buFont typeface="Wingdings 2"/>
              <a:buChar char=""/>
              <a:defRPr kumimoji="0" sz="2600" kern="1200">
                <a:solidFill>
                  <a:schemeClr val="tx1"/>
                </a:solidFill>
                <a:latin typeface="+mn-lt"/>
                <a:ea typeface="+mn-ea"/>
                <a:cs typeface="+mn-cs"/>
              </a:defRPr>
            </a:lvl1pPr>
            <a:lvl2pPr marL="548640" indent="-228600" algn="l" rtl="0" eaLnBrk="1" latinLnBrk="0" hangingPunct="1">
              <a:spcBef>
                <a:spcPts val="370"/>
              </a:spcBef>
              <a:buClr>
                <a:schemeClr val="accent2"/>
              </a:buClr>
              <a:buSzPct val="85000"/>
              <a:buFont typeface="Wingdings 2"/>
              <a:buChar char=""/>
              <a:defRPr kumimoji="0" sz="2400" kern="1200">
                <a:solidFill>
                  <a:schemeClr val="tx1"/>
                </a:solidFill>
                <a:latin typeface="+mn-lt"/>
                <a:ea typeface="+mn-ea"/>
                <a:cs typeface="+mn-cs"/>
              </a:defRPr>
            </a:lvl2pPr>
            <a:lvl3pPr marL="822960" indent="-228600" algn="l" rtl="0" eaLnBrk="1" latinLnBrk="0" hangingPunct="1">
              <a:spcBef>
                <a:spcPts val="370"/>
              </a:spcBef>
              <a:buClr>
                <a:schemeClr val="accent1">
                  <a:tint val="60000"/>
                </a:schemeClr>
              </a:buClr>
              <a:buSzPct val="8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ts val="370"/>
              </a:spcBef>
              <a:buClr>
                <a:schemeClr val="accent3"/>
              </a:buClr>
              <a:buSzPct val="80000"/>
              <a:buFont typeface="Wingdings 2"/>
              <a:buChar char=""/>
              <a:defRPr kumimoji="0" sz="2000" kern="1200">
                <a:solidFill>
                  <a:schemeClr val="tx1"/>
                </a:solidFill>
                <a:latin typeface="+mn-lt"/>
                <a:ea typeface="+mn-ea"/>
                <a:cs typeface="+mn-cs"/>
              </a:defRPr>
            </a:lvl4pPr>
            <a:lvl5pPr marL="1371600" indent="-228600" algn="l" rtl="0" eaLnBrk="1" latinLnBrk="0" hangingPunct="1">
              <a:spcBef>
                <a:spcPts val="370"/>
              </a:spcBef>
              <a:buClr>
                <a:schemeClr val="accent3"/>
              </a:buClr>
              <a:buFontTx/>
              <a:buChar char="o"/>
              <a:defRPr kumimoji="0" sz="2000" kern="1200">
                <a:solidFill>
                  <a:schemeClr val="tx1"/>
                </a:solidFill>
                <a:latin typeface="+mn-lt"/>
                <a:ea typeface="+mn-ea"/>
                <a:cs typeface="+mn-cs"/>
              </a:defRPr>
            </a:lvl5pPr>
            <a:lvl6pPr marL="1645920" indent="-228600" algn="l" rtl="0" eaLnBrk="1" latinLnBrk="0" hangingPunct="1">
              <a:spcBef>
                <a:spcPts val="370"/>
              </a:spcBef>
              <a:buClr>
                <a:schemeClr val="accent3"/>
              </a:buClr>
              <a:buChar char="•"/>
              <a:defRPr kumimoji="0" sz="1800" kern="1200" baseline="0">
                <a:solidFill>
                  <a:schemeClr val="tx1"/>
                </a:solidFill>
                <a:latin typeface="+mn-lt"/>
                <a:ea typeface="+mn-ea"/>
                <a:cs typeface="+mn-cs"/>
              </a:defRPr>
            </a:lvl6pPr>
            <a:lvl7pPr marL="1920240" indent="-228600" algn="l" rtl="0" eaLnBrk="1" latinLnBrk="0" hangingPunct="1">
              <a:spcBef>
                <a:spcPts val="370"/>
              </a:spcBef>
              <a:buClr>
                <a:schemeClr val="accent2"/>
              </a:buClr>
              <a:buChar char="•"/>
              <a:defRPr kumimoji="0" sz="1800" kern="1200">
                <a:solidFill>
                  <a:schemeClr val="tx1"/>
                </a:solidFill>
                <a:latin typeface="+mn-lt"/>
                <a:ea typeface="+mn-ea"/>
                <a:cs typeface="+mn-cs"/>
              </a:defRPr>
            </a:lvl7pPr>
            <a:lvl8pPr marL="2194560" indent="-228600" algn="l" rtl="0" eaLnBrk="1" latinLnBrk="0" hangingPunct="1">
              <a:spcBef>
                <a:spcPts val="370"/>
              </a:spcBef>
              <a:buClr>
                <a:schemeClr val="accent1">
                  <a:tint val="60000"/>
                </a:schemeClr>
              </a:buClr>
              <a:buChar char="•"/>
              <a:defRPr kumimoji="0" sz="1800" kern="1200">
                <a:solidFill>
                  <a:schemeClr val="tx1"/>
                </a:solidFill>
                <a:latin typeface="+mn-lt"/>
                <a:ea typeface="+mn-ea"/>
                <a:cs typeface="+mn-cs"/>
              </a:defRPr>
            </a:lvl8pPr>
            <a:lvl9pPr marL="2468880" indent="-228600" algn="l" rtl="0" eaLnBrk="1" latinLnBrk="0" hangingPunct="1">
              <a:spcBef>
                <a:spcPts val="370"/>
              </a:spcBef>
              <a:buClr>
                <a:schemeClr val="accent2">
                  <a:tint val="60000"/>
                </a:schemeClr>
              </a:buClr>
              <a:buChar char="•"/>
              <a:defRPr kumimoji="0" sz="1800" kern="1200">
                <a:solidFill>
                  <a:schemeClr val="tx1"/>
                </a:solidFill>
                <a:latin typeface="+mn-lt"/>
                <a:ea typeface="+mn-ea"/>
                <a:cs typeface="+mn-cs"/>
              </a:defRPr>
            </a:lvl9pPr>
          </a:lstStyle>
          <a:p>
            <a:pPr marL="0" indent="0" algn="r">
              <a:lnSpc>
                <a:spcPts val="3650"/>
              </a:lnSpc>
              <a:buFont typeface="Wingdings 2"/>
              <a:buNone/>
            </a:pPr>
            <a:r>
              <a:rPr lang="en-US" altLang="zh-TW" sz="2800" dirty="0">
                <a:latin typeface="+mj-ea"/>
                <a:ea typeface="+mj-ea"/>
              </a:rPr>
              <a:t>6</a:t>
            </a:r>
          </a:p>
          <a:p>
            <a:pPr marL="0" indent="0" algn="r">
              <a:lnSpc>
                <a:spcPts val="3650"/>
              </a:lnSpc>
              <a:buFont typeface="Wingdings 2"/>
              <a:buNone/>
            </a:pPr>
            <a:r>
              <a:rPr lang="en-US" altLang="zh-TW" sz="2800" dirty="0">
                <a:latin typeface="+mj-ea"/>
                <a:ea typeface="+mj-ea"/>
              </a:rPr>
              <a:t>14</a:t>
            </a:r>
          </a:p>
          <a:p>
            <a:pPr marL="0" indent="0" algn="r">
              <a:lnSpc>
                <a:spcPts val="3650"/>
              </a:lnSpc>
              <a:buFont typeface="Wingdings 2"/>
              <a:buNone/>
            </a:pPr>
            <a:r>
              <a:rPr lang="en-US" altLang="zh-TW" sz="2800" dirty="0">
                <a:latin typeface="+mj-ea"/>
                <a:ea typeface="+mj-ea"/>
              </a:rPr>
              <a:t>20</a:t>
            </a:r>
          </a:p>
          <a:p>
            <a:pPr marL="0" indent="0" algn="r">
              <a:lnSpc>
                <a:spcPts val="3650"/>
              </a:lnSpc>
              <a:buFont typeface="Wingdings 2"/>
              <a:buNone/>
            </a:pPr>
            <a:r>
              <a:rPr lang="en-US" altLang="zh-TW" sz="2800" dirty="0">
                <a:latin typeface="+mj-ea"/>
                <a:ea typeface="+mj-ea"/>
              </a:rPr>
              <a:t>27</a:t>
            </a:r>
          </a:p>
          <a:p>
            <a:pPr marL="0" indent="0" algn="r">
              <a:lnSpc>
                <a:spcPts val="3650"/>
              </a:lnSpc>
              <a:buFont typeface="Wingdings 2"/>
              <a:buNone/>
            </a:pPr>
            <a:r>
              <a:rPr lang="en-US" altLang="zh-TW" sz="2800" dirty="0">
                <a:latin typeface="+mj-ea"/>
                <a:ea typeface="+mj-ea"/>
              </a:rPr>
              <a:t>36</a:t>
            </a:r>
          </a:p>
          <a:p>
            <a:pPr marL="0" indent="0" algn="r">
              <a:lnSpc>
                <a:spcPts val="3650"/>
              </a:lnSpc>
              <a:buFont typeface="Wingdings 2"/>
              <a:buNone/>
            </a:pPr>
            <a:r>
              <a:rPr lang="en-US" altLang="zh-TW" sz="2800" dirty="0">
                <a:latin typeface="+mj-ea"/>
                <a:ea typeface="+mj-ea"/>
              </a:rPr>
              <a:t>43</a:t>
            </a:r>
          </a:p>
        </p:txBody>
      </p:sp>
    </p:spTree>
    <p:extLst>
      <p:ext uri="{BB962C8B-B14F-4D97-AF65-F5344CB8AC3E}">
        <p14:creationId xmlns:p14="http://schemas.microsoft.com/office/powerpoint/2010/main" val="13390042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noAutofit/>
          </a:bodyPr>
          <a:lstStyle/>
          <a:p>
            <a:r>
              <a:rPr lang="en-US" altLang="zh-TW" sz="4000" dirty="0">
                <a:solidFill>
                  <a:schemeClr val="tx1"/>
                </a:solidFill>
              </a:rPr>
              <a:t>3.</a:t>
            </a:r>
            <a:r>
              <a:rPr lang="zh-TW" altLang="en-US" sz="4000" dirty="0">
                <a:solidFill>
                  <a:schemeClr val="tx1"/>
                </a:solidFill>
              </a:rPr>
              <a:t>怎麼找合適的討論對象？</a:t>
            </a:r>
          </a:p>
        </p:txBody>
      </p:sp>
      <p:sp>
        <p:nvSpPr>
          <p:cNvPr id="5" name="文字版面配置區 4"/>
          <p:cNvSpPr>
            <a:spLocks noGrp="1"/>
          </p:cNvSpPr>
          <p:nvPr>
            <p:ph type="body" idx="1"/>
          </p:nvPr>
        </p:nvSpPr>
        <p:spPr/>
        <p:txBody>
          <a:bodyPr/>
          <a:lstStyle/>
          <a:p>
            <a:endParaRPr lang="zh-TW" altLang="en-US" dirty="0"/>
          </a:p>
        </p:txBody>
      </p:sp>
      <p:sp>
        <p:nvSpPr>
          <p:cNvPr id="2" name="投影片編號版面配置區 1"/>
          <p:cNvSpPr>
            <a:spLocks noGrp="1"/>
          </p:cNvSpPr>
          <p:nvPr>
            <p:ph type="sldNum" sz="quarter" idx="12"/>
          </p:nvPr>
        </p:nvSpPr>
        <p:spPr/>
        <p:txBody>
          <a:bodyPr/>
          <a:lstStyle/>
          <a:p>
            <a:fld id="{2C1982FA-3259-45D3-93FF-ACC002874BE2}" type="slidenum">
              <a:rPr lang="zh-TW" altLang="en-US" smtClean="0">
                <a:solidFill>
                  <a:prstClr val="white"/>
                </a:solidFill>
              </a:rPr>
              <a:pPr/>
              <a:t>20</a:t>
            </a:fld>
            <a:endParaRPr lang="zh-TW" altLang="en-US">
              <a:solidFill>
                <a:prstClr val="white"/>
              </a:solidFill>
            </a:endParaRPr>
          </a:p>
        </p:txBody>
      </p:sp>
    </p:spTree>
    <p:extLst>
      <p:ext uri="{BB962C8B-B14F-4D97-AF65-F5344CB8AC3E}">
        <p14:creationId xmlns:p14="http://schemas.microsoft.com/office/powerpoint/2010/main" val="425580473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lstStyle/>
          <a:p>
            <a:r>
              <a:rPr lang="en-US" altLang="zh-TW" dirty="0"/>
              <a:t>3.</a:t>
            </a:r>
            <a:r>
              <a:rPr lang="zh-TW" altLang="en-US" dirty="0"/>
              <a:t>怎麼找合適的討論對象？</a:t>
            </a:r>
          </a:p>
        </p:txBody>
      </p:sp>
      <p:sp>
        <p:nvSpPr>
          <p:cNvPr id="7" name="內容版面配置區 6"/>
          <p:cNvSpPr>
            <a:spLocks noGrp="1"/>
          </p:cNvSpPr>
          <p:nvPr>
            <p:ph idx="1"/>
          </p:nvPr>
        </p:nvSpPr>
        <p:spPr>
          <a:xfrm>
            <a:off x="1028700" y="1923728"/>
            <a:ext cx="7200900" cy="4248472"/>
          </a:xfrm>
        </p:spPr>
        <p:txBody>
          <a:bodyPr>
            <a:normAutofit/>
          </a:bodyPr>
          <a:lstStyle/>
          <a:p>
            <a:pPr>
              <a:lnSpc>
                <a:spcPct val="150000"/>
              </a:lnSpc>
            </a:pPr>
            <a:r>
              <a:rPr lang="zh-TW" altLang="en-US" sz="2800" dirty="0"/>
              <a:t>想找人討論時，通常是在對生涯沒有明確想法、想要尋求意見，或是需要被人支持的時候。</a:t>
            </a:r>
          </a:p>
        </p:txBody>
      </p:sp>
      <p:sp>
        <p:nvSpPr>
          <p:cNvPr id="2" name="投影片編號版面配置區 1"/>
          <p:cNvSpPr>
            <a:spLocks noGrp="1"/>
          </p:cNvSpPr>
          <p:nvPr>
            <p:ph type="sldNum" sz="quarter" idx="12"/>
          </p:nvPr>
        </p:nvSpPr>
        <p:spPr/>
        <p:txBody>
          <a:bodyPr/>
          <a:lstStyle/>
          <a:p>
            <a:fld id="{2C1982FA-3259-45D3-93FF-ACC002874BE2}" type="slidenum">
              <a:rPr lang="zh-TW" altLang="en-US" smtClean="0">
                <a:solidFill>
                  <a:prstClr val="black"/>
                </a:solidFill>
              </a:rPr>
              <a:pPr/>
              <a:t>21</a:t>
            </a:fld>
            <a:endParaRPr lang="zh-TW" altLang="en-US">
              <a:solidFill>
                <a:prstClr val="black"/>
              </a:solidFill>
            </a:endParaRPr>
          </a:p>
        </p:txBody>
      </p:sp>
    </p:spTree>
    <p:extLst>
      <p:ext uri="{BB962C8B-B14F-4D97-AF65-F5344CB8AC3E}">
        <p14:creationId xmlns:p14="http://schemas.microsoft.com/office/powerpoint/2010/main" val="223530079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01244A-CAF1-41B7-FBD6-1E3A11227FAB}"/>
            </a:ext>
          </a:extLst>
        </p:cNvPr>
        <p:cNvGrpSpPr/>
        <p:nvPr/>
      </p:nvGrpSpPr>
      <p:grpSpPr>
        <a:xfrm>
          <a:off x="0" y="0"/>
          <a:ext cx="0" cy="0"/>
          <a:chOff x="0" y="0"/>
          <a:chExt cx="0" cy="0"/>
        </a:xfrm>
      </p:grpSpPr>
      <p:sp>
        <p:nvSpPr>
          <p:cNvPr id="4" name="標題 3">
            <a:extLst>
              <a:ext uri="{FF2B5EF4-FFF2-40B4-BE49-F238E27FC236}">
                <a16:creationId xmlns:a16="http://schemas.microsoft.com/office/drawing/2014/main" id="{0AEC567C-CA7C-0139-6B64-3694868E139C}"/>
              </a:ext>
            </a:extLst>
          </p:cNvPr>
          <p:cNvSpPr>
            <a:spLocks noGrp="1"/>
          </p:cNvSpPr>
          <p:nvPr>
            <p:ph type="title"/>
          </p:nvPr>
        </p:nvSpPr>
        <p:spPr/>
        <p:txBody>
          <a:bodyPr/>
          <a:lstStyle/>
          <a:p>
            <a:r>
              <a:rPr lang="en-US" altLang="zh-TW" dirty="0"/>
              <a:t>3.</a:t>
            </a:r>
            <a:r>
              <a:rPr lang="zh-TW" altLang="en-US" dirty="0"/>
              <a:t>怎麼找合適的討論對象？</a:t>
            </a:r>
          </a:p>
        </p:txBody>
      </p:sp>
      <p:sp>
        <p:nvSpPr>
          <p:cNvPr id="7" name="內容版面配置區 6">
            <a:extLst>
              <a:ext uri="{FF2B5EF4-FFF2-40B4-BE49-F238E27FC236}">
                <a16:creationId xmlns:a16="http://schemas.microsoft.com/office/drawing/2014/main" id="{4072F934-423A-983F-1681-DA2F6FD1198F}"/>
              </a:ext>
            </a:extLst>
          </p:cNvPr>
          <p:cNvSpPr>
            <a:spLocks noGrp="1"/>
          </p:cNvSpPr>
          <p:nvPr>
            <p:ph idx="1"/>
          </p:nvPr>
        </p:nvSpPr>
        <p:spPr>
          <a:xfrm>
            <a:off x="1028700" y="1923728"/>
            <a:ext cx="7200900" cy="4248472"/>
          </a:xfrm>
        </p:spPr>
        <p:txBody>
          <a:bodyPr>
            <a:normAutofit/>
          </a:bodyPr>
          <a:lstStyle/>
          <a:p>
            <a:pPr>
              <a:lnSpc>
                <a:spcPct val="150000"/>
              </a:lnSpc>
            </a:pPr>
            <a:r>
              <a:rPr lang="zh-TW" altLang="en-US" sz="2800" dirty="0"/>
              <a:t>擅於理性提出明確想法的對方，可能比較不會顧及心情，讓你感到壓力而抗拒。</a:t>
            </a:r>
            <a:endParaRPr lang="en-US" altLang="zh-TW" sz="2800" dirty="0"/>
          </a:p>
          <a:p>
            <a:pPr>
              <a:lnSpc>
                <a:spcPct val="150000"/>
              </a:lnSpc>
            </a:pPr>
            <a:r>
              <a:rPr lang="zh-TW" altLang="en-US" sz="2800" dirty="0"/>
              <a:t>擅於感性提出溫暖支持的對方，可能比較不會顧及現實，讓你覺得安慰而保持原狀。</a:t>
            </a:r>
            <a:endParaRPr lang="en-US" altLang="zh-TW" sz="2800" dirty="0"/>
          </a:p>
        </p:txBody>
      </p:sp>
      <p:sp>
        <p:nvSpPr>
          <p:cNvPr id="2" name="投影片編號版面配置區 1">
            <a:extLst>
              <a:ext uri="{FF2B5EF4-FFF2-40B4-BE49-F238E27FC236}">
                <a16:creationId xmlns:a16="http://schemas.microsoft.com/office/drawing/2014/main" id="{A263D5AC-EA02-DD90-85C7-4E20DB138C8A}"/>
              </a:ext>
            </a:extLst>
          </p:cNvPr>
          <p:cNvSpPr>
            <a:spLocks noGrp="1"/>
          </p:cNvSpPr>
          <p:nvPr>
            <p:ph type="sldNum" sz="quarter" idx="12"/>
          </p:nvPr>
        </p:nvSpPr>
        <p:spPr/>
        <p:txBody>
          <a:bodyPr/>
          <a:lstStyle/>
          <a:p>
            <a:fld id="{2C1982FA-3259-45D3-93FF-ACC002874BE2}" type="slidenum">
              <a:rPr lang="zh-TW" altLang="en-US" smtClean="0">
                <a:solidFill>
                  <a:prstClr val="black"/>
                </a:solidFill>
              </a:rPr>
              <a:pPr/>
              <a:t>22</a:t>
            </a:fld>
            <a:endParaRPr lang="zh-TW" altLang="en-US">
              <a:solidFill>
                <a:prstClr val="black"/>
              </a:solidFill>
            </a:endParaRPr>
          </a:p>
        </p:txBody>
      </p:sp>
    </p:spTree>
    <p:extLst>
      <p:ext uri="{BB962C8B-B14F-4D97-AF65-F5344CB8AC3E}">
        <p14:creationId xmlns:p14="http://schemas.microsoft.com/office/powerpoint/2010/main" val="348517845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lstStyle/>
          <a:p>
            <a:r>
              <a:rPr lang="en-US" altLang="zh-TW" dirty="0"/>
              <a:t>3.</a:t>
            </a:r>
            <a:r>
              <a:rPr lang="zh-TW" altLang="en-US" dirty="0"/>
              <a:t>怎麼找合適的討論對象？</a:t>
            </a:r>
          </a:p>
        </p:txBody>
      </p:sp>
      <p:graphicFrame>
        <p:nvGraphicFramePr>
          <p:cNvPr id="6" name="內容版面配置區 5"/>
          <p:cNvGraphicFramePr>
            <a:graphicFrameLocks noGrp="1"/>
          </p:cNvGraphicFramePr>
          <p:nvPr>
            <p:ph idx="1"/>
            <p:extLst>
              <p:ext uri="{D42A27DB-BD31-4B8C-83A1-F6EECF244321}">
                <p14:modId xmlns:p14="http://schemas.microsoft.com/office/powerpoint/2010/main" val="638055654"/>
              </p:ext>
            </p:extLst>
          </p:nvPr>
        </p:nvGraphicFramePr>
        <p:xfrm>
          <a:off x="179512" y="1412776"/>
          <a:ext cx="8784976" cy="475942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投影片編號版面配置區 1"/>
          <p:cNvSpPr>
            <a:spLocks noGrp="1"/>
          </p:cNvSpPr>
          <p:nvPr>
            <p:ph type="sldNum" sz="quarter" idx="12"/>
          </p:nvPr>
        </p:nvSpPr>
        <p:spPr/>
        <p:txBody>
          <a:bodyPr/>
          <a:lstStyle/>
          <a:p>
            <a:fld id="{2C1982FA-3259-45D3-93FF-ACC002874BE2}" type="slidenum">
              <a:rPr lang="zh-TW" altLang="en-US" smtClean="0">
                <a:solidFill>
                  <a:prstClr val="black"/>
                </a:solidFill>
              </a:rPr>
              <a:pPr/>
              <a:t>23</a:t>
            </a:fld>
            <a:endParaRPr lang="zh-TW" altLang="en-US">
              <a:solidFill>
                <a:prstClr val="black"/>
              </a:solidFill>
            </a:endParaRPr>
          </a:p>
        </p:txBody>
      </p:sp>
    </p:spTree>
    <p:extLst>
      <p:ext uri="{BB962C8B-B14F-4D97-AF65-F5344CB8AC3E}">
        <p14:creationId xmlns:p14="http://schemas.microsoft.com/office/powerpoint/2010/main" val="117352974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en-US" altLang="zh-TW" dirty="0"/>
              <a:t>3.</a:t>
            </a:r>
            <a:r>
              <a:rPr lang="zh-TW" altLang="en-US" dirty="0"/>
              <a:t>怎麼找合適的討論對象？</a:t>
            </a:r>
            <a:br>
              <a:rPr lang="en-US" altLang="zh-TW" dirty="0"/>
            </a:br>
            <a:r>
              <a:rPr lang="zh-TW" altLang="en-US" sz="2700" u="sng" dirty="0"/>
              <a:t>還有哪些可以提供幫助的討論對象？</a:t>
            </a:r>
          </a:p>
        </p:txBody>
      </p:sp>
      <p:sp>
        <p:nvSpPr>
          <p:cNvPr id="3" name="內容版面配置區 2"/>
          <p:cNvSpPr>
            <a:spLocks noGrp="1"/>
          </p:cNvSpPr>
          <p:nvPr>
            <p:ph idx="1"/>
          </p:nvPr>
        </p:nvSpPr>
        <p:spPr>
          <a:xfrm>
            <a:off x="1028700" y="1933600"/>
            <a:ext cx="7200900" cy="4238600"/>
          </a:xfrm>
        </p:spPr>
        <p:txBody>
          <a:bodyPr>
            <a:noAutofit/>
          </a:bodyPr>
          <a:lstStyle/>
          <a:p>
            <a:pPr>
              <a:lnSpc>
                <a:spcPct val="150000"/>
              </a:lnSpc>
            </a:pPr>
            <a:r>
              <a:rPr lang="zh-TW" altLang="en-US" sz="2600" dirty="0"/>
              <a:t>發現自己對生涯許多資訊不清楚的時候，可以找掌握訊息的人，如：導師、註冊組長。</a:t>
            </a:r>
            <a:endParaRPr lang="en-US" altLang="zh-TW" sz="2600" dirty="0"/>
          </a:p>
          <a:p>
            <a:pPr>
              <a:lnSpc>
                <a:spcPct val="150000"/>
              </a:lnSpc>
            </a:pPr>
            <a:r>
              <a:rPr lang="zh-TW" altLang="en-US" sz="2600" dirty="0"/>
              <a:t>發現自己徬徨焦慮需要支持的時候，可以找願意同理可靠的人，如：導師、輔導教師。</a:t>
            </a:r>
            <a:endParaRPr lang="en-US" altLang="zh-TW" sz="2600" dirty="0"/>
          </a:p>
          <a:p>
            <a:pPr>
              <a:lnSpc>
                <a:spcPct val="150000"/>
              </a:lnSpc>
            </a:pPr>
            <a:r>
              <a:rPr lang="zh-TW" altLang="en-US" sz="2600" dirty="0"/>
              <a:t>許多時候，會需要輪流和兩種角色的人討論，或是和同時具有兩種功能的人討論。</a:t>
            </a:r>
            <a:endParaRPr lang="en-US" altLang="zh-TW" sz="2600" dirty="0"/>
          </a:p>
        </p:txBody>
      </p:sp>
      <p:sp>
        <p:nvSpPr>
          <p:cNvPr id="4" name="投影片編號版面配置區 3"/>
          <p:cNvSpPr>
            <a:spLocks noGrp="1"/>
          </p:cNvSpPr>
          <p:nvPr>
            <p:ph type="sldNum" sz="quarter" idx="12"/>
          </p:nvPr>
        </p:nvSpPr>
        <p:spPr/>
        <p:txBody>
          <a:bodyPr/>
          <a:lstStyle/>
          <a:p>
            <a:fld id="{2C1982FA-3259-45D3-93FF-ACC002874BE2}" type="slidenum">
              <a:rPr lang="zh-TW" altLang="en-US" smtClean="0">
                <a:solidFill>
                  <a:prstClr val="black"/>
                </a:solidFill>
              </a:rPr>
              <a:pPr/>
              <a:t>24</a:t>
            </a:fld>
            <a:endParaRPr lang="zh-TW" altLang="en-US">
              <a:solidFill>
                <a:prstClr val="black"/>
              </a:solidFill>
            </a:endParaRPr>
          </a:p>
        </p:txBody>
      </p:sp>
    </p:spTree>
    <p:extLst>
      <p:ext uri="{BB962C8B-B14F-4D97-AF65-F5344CB8AC3E}">
        <p14:creationId xmlns:p14="http://schemas.microsoft.com/office/powerpoint/2010/main" val="414074042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ED7603-70AD-96A6-BE24-A95502086863}"/>
            </a:ext>
          </a:extLst>
        </p:cNvPr>
        <p:cNvGrpSpPr/>
        <p:nvPr/>
      </p:nvGrpSpPr>
      <p:grpSpPr>
        <a:xfrm>
          <a:off x="0" y="0"/>
          <a:ext cx="0" cy="0"/>
          <a:chOff x="0" y="0"/>
          <a:chExt cx="0" cy="0"/>
        </a:xfrm>
      </p:grpSpPr>
      <p:sp>
        <p:nvSpPr>
          <p:cNvPr id="2" name="標題 1">
            <a:extLst>
              <a:ext uri="{FF2B5EF4-FFF2-40B4-BE49-F238E27FC236}">
                <a16:creationId xmlns:a16="http://schemas.microsoft.com/office/drawing/2014/main" id="{5653F844-AD7D-58C5-4173-63BDC379E6F6}"/>
              </a:ext>
            </a:extLst>
          </p:cNvPr>
          <p:cNvSpPr>
            <a:spLocks noGrp="1"/>
          </p:cNvSpPr>
          <p:nvPr>
            <p:ph type="title"/>
          </p:nvPr>
        </p:nvSpPr>
        <p:spPr/>
        <p:txBody>
          <a:bodyPr>
            <a:normAutofit/>
          </a:bodyPr>
          <a:lstStyle/>
          <a:p>
            <a:r>
              <a:rPr lang="en-US" altLang="zh-TW" dirty="0"/>
              <a:t>3.</a:t>
            </a:r>
            <a:r>
              <a:rPr lang="zh-TW" altLang="en-US" dirty="0"/>
              <a:t>怎麼找合適的討論對象？</a:t>
            </a:r>
          </a:p>
        </p:txBody>
      </p:sp>
      <p:sp>
        <p:nvSpPr>
          <p:cNvPr id="3" name="內容版面配置區 2">
            <a:extLst>
              <a:ext uri="{FF2B5EF4-FFF2-40B4-BE49-F238E27FC236}">
                <a16:creationId xmlns:a16="http://schemas.microsoft.com/office/drawing/2014/main" id="{957A21EA-5421-2B8E-877B-34CEB7F704DA}"/>
              </a:ext>
            </a:extLst>
          </p:cNvPr>
          <p:cNvSpPr>
            <a:spLocks noGrp="1"/>
          </p:cNvSpPr>
          <p:nvPr>
            <p:ph idx="1"/>
          </p:nvPr>
        </p:nvSpPr>
        <p:spPr>
          <a:xfrm>
            <a:off x="1028700" y="1700808"/>
            <a:ext cx="7200900" cy="4238600"/>
          </a:xfrm>
        </p:spPr>
        <p:txBody>
          <a:bodyPr>
            <a:noAutofit/>
          </a:bodyPr>
          <a:lstStyle/>
          <a:p>
            <a:pPr>
              <a:lnSpc>
                <a:spcPct val="150000"/>
              </a:lnSpc>
            </a:pPr>
            <a:r>
              <a:rPr lang="zh-TW" altLang="en-US" sz="2600" dirty="0"/>
              <a:t>你蒐集到很多意見後，可能有時候會感到疑惑，那是正常的。討論對象不一定都能完全理解你的生活經驗、狀態，以及感受與想法。</a:t>
            </a:r>
            <a:endParaRPr lang="en-US" altLang="zh-TW" sz="2600" dirty="0"/>
          </a:p>
          <a:p>
            <a:pPr>
              <a:lnSpc>
                <a:spcPct val="150000"/>
              </a:lnSpc>
            </a:pPr>
            <a:r>
              <a:rPr lang="zh-TW" altLang="en-US" sz="2600" dirty="0"/>
              <a:t>我們可以思考與感受看看什麼是對我們有幫助的意見，並將它運用來安排我們的生涯。而有疑惑的部分則可以詢問自己哪裡有疑惑，並提出來與他人討論或查找其他資訊。</a:t>
            </a:r>
            <a:endParaRPr lang="en-US" altLang="zh-TW" sz="2600" dirty="0"/>
          </a:p>
        </p:txBody>
      </p:sp>
      <p:sp>
        <p:nvSpPr>
          <p:cNvPr id="4" name="投影片編號版面配置區 3">
            <a:extLst>
              <a:ext uri="{FF2B5EF4-FFF2-40B4-BE49-F238E27FC236}">
                <a16:creationId xmlns:a16="http://schemas.microsoft.com/office/drawing/2014/main" id="{72B631BE-8BB4-6003-A5B1-59FE52754E33}"/>
              </a:ext>
            </a:extLst>
          </p:cNvPr>
          <p:cNvSpPr>
            <a:spLocks noGrp="1"/>
          </p:cNvSpPr>
          <p:nvPr>
            <p:ph type="sldNum" sz="quarter" idx="12"/>
          </p:nvPr>
        </p:nvSpPr>
        <p:spPr/>
        <p:txBody>
          <a:bodyPr/>
          <a:lstStyle/>
          <a:p>
            <a:fld id="{2C1982FA-3259-45D3-93FF-ACC002874BE2}" type="slidenum">
              <a:rPr lang="zh-TW" altLang="en-US" smtClean="0">
                <a:solidFill>
                  <a:prstClr val="black"/>
                </a:solidFill>
              </a:rPr>
              <a:pPr/>
              <a:t>25</a:t>
            </a:fld>
            <a:endParaRPr lang="zh-TW" altLang="en-US">
              <a:solidFill>
                <a:prstClr val="black"/>
              </a:solidFill>
            </a:endParaRPr>
          </a:p>
        </p:txBody>
      </p:sp>
    </p:spTree>
    <p:extLst>
      <p:ext uri="{BB962C8B-B14F-4D97-AF65-F5344CB8AC3E}">
        <p14:creationId xmlns:p14="http://schemas.microsoft.com/office/powerpoint/2010/main" val="132800102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descr="G:\112年花蓮縣志願選填試探後適性輔導策略問答集\king-penguins-g0efdd53ff_1920.jpg"/>
          <p:cNvPicPr>
            <a:picLocks noChangeAspect="1" noChangeArrowheads="1"/>
          </p:cNvPicPr>
          <p:nvPr/>
        </p:nvPicPr>
        <p:blipFill rotWithShape="1">
          <a:blip r:embed="rId2">
            <a:extLst>
              <a:ext uri="{28A0092B-C50C-407E-A947-70E740481C1C}">
                <a14:useLocalDpi xmlns:a14="http://schemas.microsoft.com/office/drawing/2010/main" val="0"/>
              </a:ext>
            </a:extLst>
          </a:blip>
          <a:srcRect l="3468" r="7574"/>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矩形: 圓角 5">
            <a:extLst>
              <a:ext uri="{FF2B5EF4-FFF2-40B4-BE49-F238E27FC236}">
                <a16:creationId xmlns:a16="http://schemas.microsoft.com/office/drawing/2014/main" id="{45B6309F-10D4-4E4A-A38C-CC9E63DA6FDD}"/>
              </a:ext>
            </a:extLst>
          </p:cNvPr>
          <p:cNvSpPr/>
          <p:nvPr/>
        </p:nvSpPr>
        <p:spPr>
          <a:xfrm>
            <a:off x="4499992" y="332656"/>
            <a:ext cx="4464496" cy="792088"/>
          </a:xfrm>
          <a:prstGeom prst="round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nSpc>
                <a:spcPct val="150000"/>
              </a:lnSpc>
            </a:pPr>
            <a:r>
              <a:rPr lang="zh-TW" altLang="en-US" sz="2800" b="1" dirty="0">
                <a:solidFill>
                  <a:prstClr val="black"/>
                </a:solidFill>
              </a:rPr>
              <a:t>多元的看法開啟更多視野。</a:t>
            </a:r>
            <a:endParaRPr lang="zh-TW" altLang="en-US" dirty="0">
              <a:solidFill>
                <a:prstClr val="black"/>
              </a:solidFill>
            </a:endParaRPr>
          </a:p>
        </p:txBody>
      </p:sp>
      <p:sp>
        <p:nvSpPr>
          <p:cNvPr id="2" name="投影片編號版面配置區 1"/>
          <p:cNvSpPr>
            <a:spLocks noGrp="1"/>
          </p:cNvSpPr>
          <p:nvPr>
            <p:ph type="sldNum" sz="quarter" idx="12"/>
          </p:nvPr>
        </p:nvSpPr>
        <p:spPr/>
        <p:txBody>
          <a:bodyPr/>
          <a:lstStyle/>
          <a:p>
            <a:fld id="{2C1982FA-3259-45D3-93FF-ACC002874BE2}" type="slidenum">
              <a:rPr lang="zh-TW" altLang="en-US" smtClean="0">
                <a:solidFill>
                  <a:prstClr val="black"/>
                </a:solidFill>
              </a:rPr>
              <a:pPr/>
              <a:t>26</a:t>
            </a:fld>
            <a:endParaRPr lang="zh-TW" altLang="en-US">
              <a:solidFill>
                <a:prstClr val="black"/>
              </a:solidFill>
            </a:endParaRPr>
          </a:p>
        </p:txBody>
      </p:sp>
    </p:spTree>
    <p:extLst>
      <p:ext uri="{BB962C8B-B14F-4D97-AF65-F5344CB8AC3E}">
        <p14:creationId xmlns:p14="http://schemas.microsoft.com/office/powerpoint/2010/main" val="407670211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4B23A7-51FF-5D40-6BB8-8FC1CEEFE390}"/>
            </a:ext>
          </a:extLst>
        </p:cNvPr>
        <p:cNvGrpSpPr/>
        <p:nvPr/>
      </p:nvGrpSpPr>
      <p:grpSpPr>
        <a:xfrm>
          <a:off x="0" y="0"/>
          <a:ext cx="0" cy="0"/>
          <a:chOff x="0" y="0"/>
          <a:chExt cx="0" cy="0"/>
        </a:xfrm>
      </p:grpSpPr>
      <p:sp>
        <p:nvSpPr>
          <p:cNvPr id="4" name="標題 3">
            <a:extLst>
              <a:ext uri="{FF2B5EF4-FFF2-40B4-BE49-F238E27FC236}">
                <a16:creationId xmlns:a16="http://schemas.microsoft.com/office/drawing/2014/main" id="{6D94AEBD-EC32-26E5-EB86-E4C286412027}"/>
              </a:ext>
            </a:extLst>
          </p:cNvPr>
          <p:cNvSpPr>
            <a:spLocks noGrp="1"/>
          </p:cNvSpPr>
          <p:nvPr>
            <p:ph type="title"/>
          </p:nvPr>
        </p:nvSpPr>
        <p:spPr/>
        <p:txBody>
          <a:bodyPr>
            <a:noAutofit/>
          </a:bodyPr>
          <a:lstStyle/>
          <a:p>
            <a:r>
              <a:rPr lang="en-US" altLang="zh-TW" sz="4000" dirty="0">
                <a:solidFill>
                  <a:schemeClr val="tx1"/>
                </a:solidFill>
              </a:rPr>
              <a:t>4.</a:t>
            </a:r>
            <a:r>
              <a:rPr lang="zh-TW" altLang="en-US" sz="4000" dirty="0">
                <a:solidFill>
                  <a:schemeClr val="tx1"/>
                </a:solidFill>
              </a:rPr>
              <a:t>怎麼安排我的生涯？</a:t>
            </a:r>
          </a:p>
        </p:txBody>
      </p:sp>
      <p:sp>
        <p:nvSpPr>
          <p:cNvPr id="5" name="文字版面配置區 4">
            <a:extLst>
              <a:ext uri="{FF2B5EF4-FFF2-40B4-BE49-F238E27FC236}">
                <a16:creationId xmlns:a16="http://schemas.microsoft.com/office/drawing/2014/main" id="{F1F8F7F2-58ED-2D37-8FFF-F463EB87E4B2}"/>
              </a:ext>
            </a:extLst>
          </p:cNvPr>
          <p:cNvSpPr>
            <a:spLocks noGrp="1"/>
          </p:cNvSpPr>
          <p:nvPr>
            <p:ph type="body" idx="1"/>
          </p:nvPr>
        </p:nvSpPr>
        <p:spPr/>
        <p:txBody>
          <a:bodyPr/>
          <a:lstStyle/>
          <a:p>
            <a:endParaRPr lang="zh-TW" altLang="en-US" dirty="0"/>
          </a:p>
        </p:txBody>
      </p:sp>
      <p:sp>
        <p:nvSpPr>
          <p:cNvPr id="2" name="投影片編號版面配置區 1">
            <a:extLst>
              <a:ext uri="{FF2B5EF4-FFF2-40B4-BE49-F238E27FC236}">
                <a16:creationId xmlns:a16="http://schemas.microsoft.com/office/drawing/2014/main" id="{BAE36029-E325-C4D4-E2DF-0BA5C309B3AD}"/>
              </a:ext>
            </a:extLst>
          </p:cNvPr>
          <p:cNvSpPr>
            <a:spLocks noGrp="1"/>
          </p:cNvSpPr>
          <p:nvPr>
            <p:ph type="sldNum" sz="quarter" idx="12"/>
          </p:nvPr>
        </p:nvSpPr>
        <p:spPr/>
        <p:txBody>
          <a:bodyPr/>
          <a:lstStyle/>
          <a:p>
            <a:fld id="{2C1982FA-3259-45D3-93FF-ACC002874BE2}" type="slidenum">
              <a:rPr lang="zh-TW" altLang="en-US" smtClean="0">
                <a:solidFill>
                  <a:prstClr val="white"/>
                </a:solidFill>
              </a:rPr>
              <a:pPr/>
              <a:t>27</a:t>
            </a:fld>
            <a:endParaRPr lang="zh-TW" altLang="en-US">
              <a:solidFill>
                <a:prstClr val="white"/>
              </a:solidFill>
            </a:endParaRPr>
          </a:p>
        </p:txBody>
      </p:sp>
    </p:spTree>
    <p:extLst>
      <p:ext uri="{BB962C8B-B14F-4D97-AF65-F5344CB8AC3E}">
        <p14:creationId xmlns:p14="http://schemas.microsoft.com/office/powerpoint/2010/main" val="122968102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0F39D7-CDA6-54B6-D29F-5A1613534122}"/>
            </a:ext>
          </a:extLst>
        </p:cNvPr>
        <p:cNvGrpSpPr/>
        <p:nvPr/>
      </p:nvGrpSpPr>
      <p:grpSpPr>
        <a:xfrm>
          <a:off x="0" y="0"/>
          <a:ext cx="0" cy="0"/>
          <a:chOff x="0" y="0"/>
          <a:chExt cx="0" cy="0"/>
        </a:xfrm>
      </p:grpSpPr>
      <p:sp>
        <p:nvSpPr>
          <p:cNvPr id="4" name="標題 3">
            <a:extLst>
              <a:ext uri="{FF2B5EF4-FFF2-40B4-BE49-F238E27FC236}">
                <a16:creationId xmlns:a16="http://schemas.microsoft.com/office/drawing/2014/main" id="{6C295C1B-6951-7C8A-FAA9-413B4DE712F1}"/>
              </a:ext>
            </a:extLst>
          </p:cNvPr>
          <p:cNvSpPr>
            <a:spLocks noGrp="1"/>
          </p:cNvSpPr>
          <p:nvPr>
            <p:ph type="title"/>
          </p:nvPr>
        </p:nvSpPr>
        <p:spPr/>
        <p:txBody>
          <a:bodyPr/>
          <a:lstStyle/>
          <a:p>
            <a:r>
              <a:rPr lang="en-US" altLang="zh-TW" dirty="0"/>
              <a:t>4.</a:t>
            </a:r>
            <a:r>
              <a:rPr lang="zh-TW" altLang="en-US" dirty="0"/>
              <a:t>怎麼安排我的生涯？</a:t>
            </a:r>
          </a:p>
        </p:txBody>
      </p:sp>
      <p:sp>
        <p:nvSpPr>
          <p:cNvPr id="2" name="投影片編號版面配置區 1">
            <a:extLst>
              <a:ext uri="{FF2B5EF4-FFF2-40B4-BE49-F238E27FC236}">
                <a16:creationId xmlns:a16="http://schemas.microsoft.com/office/drawing/2014/main" id="{76610D63-F718-2F32-AD55-335BEB1EE4B8}"/>
              </a:ext>
            </a:extLst>
          </p:cNvPr>
          <p:cNvSpPr>
            <a:spLocks noGrp="1"/>
          </p:cNvSpPr>
          <p:nvPr>
            <p:ph type="sldNum" sz="quarter" idx="12"/>
          </p:nvPr>
        </p:nvSpPr>
        <p:spPr/>
        <p:txBody>
          <a:bodyPr/>
          <a:lstStyle/>
          <a:p>
            <a:fld id="{2C1982FA-3259-45D3-93FF-ACC002874BE2}" type="slidenum">
              <a:rPr lang="zh-TW" altLang="en-US" smtClean="0">
                <a:solidFill>
                  <a:prstClr val="black"/>
                </a:solidFill>
              </a:rPr>
              <a:pPr/>
              <a:t>28</a:t>
            </a:fld>
            <a:endParaRPr lang="zh-TW" altLang="en-US">
              <a:solidFill>
                <a:prstClr val="black"/>
              </a:solidFill>
            </a:endParaRPr>
          </a:p>
        </p:txBody>
      </p:sp>
      <p:sp>
        <p:nvSpPr>
          <p:cNvPr id="3" name="橢圓 2">
            <a:extLst>
              <a:ext uri="{FF2B5EF4-FFF2-40B4-BE49-F238E27FC236}">
                <a16:creationId xmlns:a16="http://schemas.microsoft.com/office/drawing/2014/main" id="{C59C3C46-82EA-4D11-E52C-BBDF656E6F86}"/>
              </a:ext>
            </a:extLst>
          </p:cNvPr>
          <p:cNvSpPr/>
          <p:nvPr/>
        </p:nvSpPr>
        <p:spPr>
          <a:xfrm>
            <a:off x="1403648" y="1700808"/>
            <a:ext cx="6567636" cy="4281686"/>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7" name="直線接點 6">
            <a:extLst>
              <a:ext uri="{FF2B5EF4-FFF2-40B4-BE49-F238E27FC236}">
                <a16:creationId xmlns:a16="http://schemas.microsoft.com/office/drawing/2014/main" id="{233FC682-1A69-CAD1-694E-0C829C4B8E61}"/>
              </a:ext>
            </a:extLst>
          </p:cNvPr>
          <p:cNvCxnSpPr>
            <a:stCxn id="3" idx="0"/>
            <a:endCxn id="3" idx="4"/>
          </p:cNvCxnSpPr>
          <p:nvPr/>
        </p:nvCxnSpPr>
        <p:spPr>
          <a:xfrm>
            <a:off x="4687466" y="1700808"/>
            <a:ext cx="0" cy="4281686"/>
          </a:xfrm>
          <a:prstGeom prst="line">
            <a:avLst/>
          </a:prstGeom>
        </p:spPr>
        <p:style>
          <a:lnRef idx="1">
            <a:schemeClr val="accent1"/>
          </a:lnRef>
          <a:fillRef idx="0">
            <a:schemeClr val="accent1"/>
          </a:fillRef>
          <a:effectRef idx="0">
            <a:schemeClr val="accent1"/>
          </a:effectRef>
          <a:fontRef idx="minor">
            <a:schemeClr val="tx1"/>
          </a:fontRef>
        </p:style>
      </p:cxnSp>
      <p:sp>
        <p:nvSpPr>
          <p:cNvPr id="8" name="文字方塊 7">
            <a:extLst>
              <a:ext uri="{FF2B5EF4-FFF2-40B4-BE49-F238E27FC236}">
                <a16:creationId xmlns:a16="http://schemas.microsoft.com/office/drawing/2014/main" id="{7E504FF2-A718-DA8B-3E52-28E3A0143691}"/>
              </a:ext>
            </a:extLst>
          </p:cNvPr>
          <p:cNvSpPr txBox="1"/>
          <p:nvPr/>
        </p:nvSpPr>
        <p:spPr>
          <a:xfrm>
            <a:off x="2496238" y="3426152"/>
            <a:ext cx="1671238" cy="830997"/>
          </a:xfrm>
          <a:prstGeom prst="rect">
            <a:avLst/>
          </a:prstGeom>
          <a:noFill/>
        </p:spPr>
        <p:txBody>
          <a:bodyPr wrap="square" rtlCol="0">
            <a:spAutoFit/>
          </a:bodyPr>
          <a:lstStyle/>
          <a:p>
            <a:r>
              <a:rPr lang="zh-TW" altLang="en-US" sz="4800" dirty="0"/>
              <a:t>想要</a:t>
            </a:r>
          </a:p>
        </p:txBody>
      </p:sp>
      <p:sp>
        <p:nvSpPr>
          <p:cNvPr id="9" name="文字方塊 8">
            <a:extLst>
              <a:ext uri="{FF2B5EF4-FFF2-40B4-BE49-F238E27FC236}">
                <a16:creationId xmlns:a16="http://schemas.microsoft.com/office/drawing/2014/main" id="{E0C23E7B-2EE5-54F2-DEC0-46B34916539A}"/>
              </a:ext>
            </a:extLst>
          </p:cNvPr>
          <p:cNvSpPr txBox="1"/>
          <p:nvPr/>
        </p:nvSpPr>
        <p:spPr>
          <a:xfrm>
            <a:off x="5372990" y="3426151"/>
            <a:ext cx="1671238" cy="830997"/>
          </a:xfrm>
          <a:prstGeom prst="rect">
            <a:avLst/>
          </a:prstGeom>
          <a:noFill/>
        </p:spPr>
        <p:txBody>
          <a:bodyPr wrap="square" rtlCol="0">
            <a:spAutoFit/>
          </a:bodyPr>
          <a:lstStyle/>
          <a:p>
            <a:r>
              <a:rPr lang="zh-TW" altLang="en-US" sz="4800" dirty="0"/>
              <a:t>能要</a:t>
            </a:r>
          </a:p>
        </p:txBody>
      </p:sp>
      <p:sp>
        <p:nvSpPr>
          <p:cNvPr id="5" name="箭號: 左-右雙向 4">
            <a:extLst>
              <a:ext uri="{FF2B5EF4-FFF2-40B4-BE49-F238E27FC236}">
                <a16:creationId xmlns:a16="http://schemas.microsoft.com/office/drawing/2014/main" id="{B4EC0991-7F31-D2A0-276C-D1CD5741B5DE}"/>
              </a:ext>
            </a:extLst>
          </p:cNvPr>
          <p:cNvSpPr/>
          <p:nvPr/>
        </p:nvSpPr>
        <p:spPr>
          <a:xfrm>
            <a:off x="4141171" y="3573016"/>
            <a:ext cx="1092590" cy="576064"/>
          </a:xfrm>
          <a:prstGeom prst="lef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 name="文字方塊 5">
            <a:extLst>
              <a:ext uri="{FF2B5EF4-FFF2-40B4-BE49-F238E27FC236}">
                <a16:creationId xmlns:a16="http://schemas.microsoft.com/office/drawing/2014/main" id="{D652D576-59BE-1D78-011A-C8F340220BC3}"/>
              </a:ext>
            </a:extLst>
          </p:cNvPr>
          <p:cNvSpPr txBox="1"/>
          <p:nvPr/>
        </p:nvSpPr>
        <p:spPr>
          <a:xfrm>
            <a:off x="3300360" y="4362444"/>
            <a:ext cx="3096344" cy="369332"/>
          </a:xfrm>
          <a:prstGeom prst="rect">
            <a:avLst/>
          </a:prstGeom>
          <a:solidFill>
            <a:schemeClr val="accent2">
              <a:lumMod val="20000"/>
              <a:lumOff val="80000"/>
            </a:schemeClr>
          </a:solidFill>
        </p:spPr>
        <p:txBody>
          <a:bodyPr wrap="square" rtlCol="0">
            <a:spAutoFit/>
          </a:bodyPr>
          <a:lstStyle/>
          <a:p>
            <a:r>
              <a:rPr lang="zh-TW" altLang="en-US" dirty="0"/>
              <a:t>不斷來回思考、嘗試、調整</a:t>
            </a:r>
          </a:p>
        </p:txBody>
      </p:sp>
      <p:sp>
        <p:nvSpPr>
          <p:cNvPr id="11" name="文字方塊 10">
            <a:extLst>
              <a:ext uri="{FF2B5EF4-FFF2-40B4-BE49-F238E27FC236}">
                <a16:creationId xmlns:a16="http://schemas.microsoft.com/office/drawing/2014/main" id="{82454535-1B0A-E38F-E373-B9E639393194}"/>
              </a:ext>
            </a:extLst>
          </p:cNvPr>
          <p:cNvSpPr txBox="1"/>
          <p:nvPr/>
        </p:nvSpPr>
        <p:spPr>
          <a:xfrm>
            <a:off x="671593" y="6240665"/>
            <a:ext cx="4572000" cy="400110"/>
          </a:xfrm>
          <a:prstGeom prst="rect">
            <a:avLst/>
          </a:prstGeom>
          <a:noFill/>
        </p:spPr>
        <p:txBody>
          <a:bodyPr wrap="square">
            <a:spAutoFit/>
          </a:bodyPr>
          <a:lstStyle/>
          <a:p>
            <a:r>
              <a:rPr lang="zh-TW" altLang="en-US" sz="1000" dirty="0">
                <a:solidFill>
                  <a:prstClr val="black"/>
                </a:solidFill>
              </a:rPr>
              <a:t>參考來源：曹訓嘉、劉淑慧（</a:t>
            </a:r>
            <a:r>
              <a:rPr lang="en-US" altLang="zh-TW" sz="1000" dirty="0">
                <a:solidFill>
                  <a:prstClr val="black"/>
                </a:solidFill>
              </a:rPr>
              <a:t>2016</a:t>
            </a:r>
            <a:r>
              <a:rPr lang="zh-TW" altLang="en-US" sz="1000" dirty="0">
                <a:solidFill>
                  <a:prstClr val="black"/>
                </a:solidFill>
              </a:rPr>
              <a:t>）。</a:t>
            </a:r>
            <a:r>
              <a:rPr lang="zh-TW" altLang="en-US" sz="1000" i="0" dirty="0">
                <a:solidFill>
                  <a:srgbClr val="1A202C"/>
                </a:solidFill>
                <a:effectLst/>
                <a:latin typeface="Inter"/>
              </a:rPr>
              <a:t>體驗中開展和諧轉化的生涯籌劃風格：解析辯證存在生命生涯模式之輔導理念，輔導季刊</a:t>
            </a:r>
            <a:r>
              <a:rPr lang="en-US" altLang="zh-TW" sz="1000" i="0" dirty="0">
                <a:solidFill>
                  <a:srgbClr val="1A202C"/>
                </a:solidFill>
                <a:effectLst/>
                <a:latin typeface="Inter"/>
              </a:rPr>
              <a:t>60</a:t>
            </a:r>
            <a:r>
              <a:rPr lang="zh-TW" altLang="en-US" sz="1000" i="0" dirty="0">
                <a:solidFill>
                  <a:srgbClr val="1A202C"/>
                </a:solidFill>
                <a:effectLst/>
                <a:latin typeface="Inter"/>
              </a:rPr>
              <a:t>（</a:t>
            </a:r>
            <a:r>
              <a:rPr lang="en-US" altLang="zh-TW" sz="1000" i="0" dirty="0">
                <a:solidFill>
                  <a:srgbClr val="1A202C"/>
                </a:solidFill>
                <a:effectLst/>
                <a:latin typeface="Inter"/>
              </a:rPr>
              <a:t>1</a:t>
            </a:r>
            <a:r>
              <a:rPr lang="zh-TW" altLang="en-US" sz="1000" i="0" dirty="0">
                <a:solidFill>
                  <a:srgbClr val="1A202C"/>
                </a:solidFill>
                <a:effectLst/>
                <a:latin typeface="Inter"/>
              </a:rPr>
              <a:t>），</a:t>
            </a:r>
            <a:r>
              <a:rPr lang="en-US" altLang="zh-TW" sz="1000" i="0" dirty="0">
                <a:solidFill>
                  <a:srgbClr val="1A202C"/>
                </a:solidFill>
                <a:effectLst/>
                <a:latin typeface="Inter"/>
              </a:rPr>
              <a:t>1-15</a:t>
            </a:r>
            <a:r>
              <a:rPr lang="zh-TW" altLang="en-US" sz="1000" i="0" dirty="0">
                <a:solidFill>
                  <a:srgbClr val="1A202C"/>
                </a:solidFill>
                <a:effectLst/>
                <a:latin typeface="Inter"/>
              </a:rPr>
              <a:t>。</a:t>
            </a:r>
          </a:p>
        </p:txBody>
      </p:sp>
    </p:spTree>
    <p:extLst>
      <p:ext uri="{BB962C8B-B14F-4D97-AF65-F5344CB8AC3E}">
        <p14:creationId xmlns:p14="http://schemas.microsoft.com/office/powerpoint/2010/main" val="222260813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1F047D-94F2-0C70-8298-E4C6AFBF6458}"/>
            </a:ext>
          </a:extLst>
        </p:cNvPr>
        <p:cNvGrpSpPr/>
        <p:nvPr/>
      </p:nvGrpSpPr>
      <p:grpSpPr>
        <a:xfrm>
          <a:off x="0" y="0"/>
          <a:ext cx="0" cy="0"/>
          <a:chOff x="0" y="0"/>
          <a:chExt cx="0" cy="0"/>
        </a:xfrm>
      </p:grpSpPr>
      <p:sp>
        <p:nvSpPr>
          <p:cNvPr id="4" name="標題 3">
            <a:extLst>
              <a:ext uri="{FF2B5EF4-FFF2-40B4-BE49-F238E27FC236}">
                <a16:creationId xmlns:a16="http://schemas.microsoft.com/office/drawing/2014/main" id="{C208BF07-25D3-E766-D246-DA8D13E5BFC3}"/>
              </a:ext>
            </a:extLst>
          </p:cNvPr>
          <p:cNvSpPr>
            <a:spLocks noGrp="1"/>
          </p:cNvSpPr>
          <p:nvPr>
            <p:ph type="title"/>
          </p:nvPr>
        </p:nvSpPr>
        <p:spPr/>
        <p:txBody>
          <a:bodyPr/>
          <a:lstStyle/>
          <a:p>
            <a:r>
              <a:rPr lang="en-US" altLang="zh-TW" dirty="0"/>
              <a:t>4.</a:t>
            </a:r>
            <a:r>
              <a:rPr lang="zh-TW" altLang="en-US" dirty="0"/>
              <a:t>怎麼安排我的生涯？</a:t>
            </a:r>
          </a:p>
        </p:txBody>
      </p:sp>
      <p:sp>
        <p:nvSpPr>
          <p:cNvPr id="2" name="投影片編號版面配置區 1">
            <a:extLst>
              <a:ext uri="{FF2B5EF4-FFF2-40B4-BE49-F238E27FC236}">
                <a16:creationId xmlns:a16="http://schemas.microsoft.com/office/drawing/2014/main" id="{DFFE962C-6DE4-4664-78C5-937087BD9C4A}"/>
              </a:ext>
            </a:extLst>
          </p:cNvPr>
          <p:cNvSpPr>
            <a:spLocks noGrp="1"/>
          </p:cNvSpPr>
          <p:nvPr>
            <p:ph type="sldNum" sz="quarter" idx="12"/>
          </p:nvPr>
        </p:nvSpPr>
        <p:spPr>
          <a:xfrm>
            <a:off x="6749518" y="6453386"/>
            <a:ext cx="1197219" cy="404614"/>
          </a:xfrm>
        </p:spPr>
        <p:txBody>
          <a:bodyPr/>
          <a:lstStyle/>
          <a:p>
            <a:fld id="{2C1982FA-3259-45D3-93FF-ACC002874BE2}" type="slidenum">
              <a:rPr lang="zh-TW" altLang="en-US" smtClean="0">
                <a:solidFill>
                  <a:prstClr val="black"/>
                </a:solidFill>
              </a:rPr>
              <a:pPr/>
              <a:t>29</a:t>
            </a:fld>
            <a:endParaRPr lang="zh-TW" altLang="en-US">
              <a:solidFill>
                <a:prstClr val="black"/>
              </a:solidFill>
            </a:endParaRPr>
          </a:p>
        </p:txBody>
      </p:sp>
      <p:graphicFrame>
        <p:nvGraphicFramePr>
          <p:cNvPr id="3" name="資料庫圖表 2">
            <a:extLst>
              <a:ext uri="{FF2B5EF4-FFF2-40B4-BE49-F238E27FC236}">
                <a16:creationId xmlns:a16="http://schemas.microsoft.com/office/drawing/2014/main" id="{68090192-FA32-CFBE-CF34-55519D5FB712}"/>
              </a:ext>
            </a:extLst>
          </p:cNvPr>
          <p:cNvGraphicFramePr/>
          <p:nvPr>
            <p:extLst>
              <p:ext uri="{D42A27DB-BD31-4B8C-83A1-F6EECF244321}">
                <p14:modId xmlns:p14="http://schemas.microsoft.com/office/powerpoint/2010/main" val="4022310346"/>
              </p:ext>
            </p:extLst>
          </p:nvPr>
        </p:nvGraphicFramePr>
        <p:xfrm>
          <a:off x="1475656" y="1196752"/>
          <a:ext cx="7396915" cy="677593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2" name="箭號: 弧形上彎 11">
            <a:extLst>
              <a:ext uri="{FF2B5EF4-FFF2-40B4-BE49-F238E27FC236}">
                <a16:creationId xmlns:a16="http://schemas.microsoft.com/office/drawing/2014/main" id="{919FA6A4-5B9A-2394-D881-C9549438A196}"/>
              </a:ext>
            </a:extLst>
          </p:cNvPr>
          <p:cNvSpPr/>
          <p:nvPr/>
        </p:nvSpPr>
        <p:spPr>
          <a:xfrm rot="16200000">
            <a:off x="4637442" y="3475526"/>
            <a:ext cx="2304256" cy="1203092"/>
          </a:xfrm>
          <a:prstGeom prst="curvedUp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14" name="矩形: 圓角 13">
            <a:extLst>
              <a:ext uri="{FF2B5EF4-FFF2-40B4-BE49-F238E27FC236}">
                <a16:creationId xmlns:a16="http://schemas.microsoft.com/office/drawing/2014/main" id="{4FE2D2C5-2661-537C-9456-7486A710C3F8}"/>
              </a:ext>
            </a:extLst>
          </p:cNvPr>
          <p:cNvSpPr/>
          <p:nvPr/>
        </p:nvSpPr>
        <p:spPr>
          <a:xfrm>
            <a:off x="5353899" y="3933056"/>
            <a:ext cx="1630731" cy="504056"/>
          </a:xfrm>
          <a:prstGeom prst="roundRect">
            <a:avLst/>
          </a:prstGeom>
          <a:solidFill>
            <a:schemeClr val="accent1">
              <a:lumMod val="40000"/>
              <a:lumOff val="60000"/>
              <a:alpha val="97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15" name="文字方塊 14">
            <a:extLst>
              <a:ext uri="{FF2B5EF4-FFF2-40B4-BE49-F238E27FC236}">
                <a16:creationId xmlns:a16="http://schemas.microsoft.com/office/drawing/2014/main" id="{F8DE11F3-948C-D63E-D297-10E76EDC8796}"/>
              </a:ext>
            </a:extLst>
          </p:cNvPr>
          <p:cNvSpPr txBox="1"/>
          <p:nvPr/>
        </p:nvSpPr>
        <p:spPr>
          <a:xfrm>
            <a:off x="5315850" y="3946612"/>
            <a:ext cx="1873075" cy="461665"/>
          </a:xfrm>
          <a:prstGeom prst="rect">
            <a:avLst/>
          </a:prstGeom>
          <a:noFill/>
        </p:spPr>
        <p:txBody>
          <a:bodyPr wrap="square" rtlCol="0">
            <a:spAutoFit/>
          </a:bodyPr>
          <a:lstStyle/>
          <a:p>
            <a:r>
              <a:rPr lang="zh-TW" altLang="en-US" sz="2400" b="1" dirty="0"/>
              <a:t>階段性調整</a:t>
            </a:r>
          </a:p>
        </p:txBody>
      </p:sp>
      <p:sp>
        <p:nvSpPr>
          <p:cNvPr id="21" name="箭號: 弧形上彎 20">
            <a:extLst>
              <a:ext uri="{FF2B5EF4-FFF2-40B4-BE49-F238E27FC236}">
                <a16:creationId xmlns:a16="http://schemas.microsoft.com/office/drawing/2014/main" id="{5DD43FD6-C921-15F1-0E0F-0F4943765143}"/>
              </a:ext>
            </a:extLst>
          </p:cNvPr>
          <p:cNvSpPr/>
          <p:nvPr/>
        </p:nvSpPr>
        <p:spPr>
          <a:xfrm rot="16200000">
            <a:off x="4408259" y="2517627"/>
            <a:ext cx="4543400" cy="2765745"/>
          </a:xfrm>
          <a:prstGeom prst="curvedUp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22" name="矩形: 圓角 21">
            <a:extLst>
              <a:ext uri="{FF2B5EF4-FFF2-40B4-BE49-F238E27FC236}">
                <a16:creationId xmlns:a16="http://schemas.microsoft.com/office/drawing/2014/main" id="{A760FCEA-13B3-792B-12D3-4B3679D524AA}"/>
              </a:ext>
            </a:extLst>
          </p:cNvPr>
          <p:cNvSpPr/>
          <p:nvPr/>
        </p:nvSpPr>
        <p:spPr>
          <a:xfrm>
            <a:off x="6500178" y="4754165"/>
            <a:ext cx="2034912" cy="993869"/>
          </a:xfrm>
          <a:prstGeom prst="roundRect">
            <a:avLst/>
          </a:prstGeom>
          <a:solidFill>
            <a:schemeClr val="accent1">
              <a:lumMod val="40000"/>
              <a:lumOff val="60000"/>
              <a:alpha val="97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23" name="文字方塊 22">
            <a:extLst>
              <a:ext uri="{FF2B5EF4-FFF2-40B4-BE49-F238E27FC236}">
                <a16:creationId xmlns:a16="http://schemas.microsoft.com/office/drawing/2014/main" id="{8B59D8B5-1D54-048B-C67E-A7C4E3ABB3E2}"/>
              </a:ext>
            </a:extLst>
          </p:cNvPr>
          <p:cNvSpPr txBox="1"/>
          <p:nvPr/>
        </p:nvSpPr>
        <p:spPr>
          <a:xfrm>
            <a:off x="6827022" y="4840324"/>
            <a:ext cx="1654308" cy="830997"/>
          </a:xfrm>
          <a:prstGeom prst="rect">
            <a:avLst/>
          </a:prstGeom>
          <a:noFill/>
        </p:spPr>
        <p:txBody>
          <a:bodyPr wrap="square" rtlCol="0">
            <a:spAutoFit/>
          </a:bodyPr>
          <a:lstStyle/>
          <a:p>
            <a:r>
              <a:rPr lang="zh-TW" altLang="en-US" sz="2400" b="1" dirty="0"/>
              <a:t>人生歷程</a:t>
            </a:r>
            <a:endParaRPr lang="en-US" altLang="zh-TW" sz="2400" b="1" dirty="0"/>
          </a:p>
          <a:p>
            <a:r>
              <a:rPr lang="zh-TW" altLang="en-US" sz="2400" b="1" dirty="0"/>
              <a:t>保持彈性</a:t>
            </a:r>
          </a:p>
        </p:txBody>
      </p:sp>
    </p:spTree>
    <p:extLst>
      <p:ext uri="{BB962C8B-B14F-4D97-AF65-F5344CB8AC3E}">
        <p14:creationId xmlns:p14="http://schemas.microsoft.com/office/powerpoint/2010/main" val="38965257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a:t>目錄</a:t>
            </a:r>
            <a:r>
              <a:rPr lang="en-US" altLang="zh-TW" dirty="0"/>
              <a:t>—</a:t>
            </a:r>
            <a:r>
              <a:rPr lang="zh-TW" altLang="en-US" dirty="0">
                <a:latin typeface="+mj-ea"/>
              </a:rPr>
              <a:t>家長篇</a:t>
            </a:r>
            <a:endParaRPr lang="zh-TW" altLang="en-US" dirty="0"/>
          </a:p>
        </p:txBody>
      </p:sp>
      <p:sp>
        <p:nvSpPr>
          <p:cNvPr id="3" name="內容版面配置區 2"/>
          <p:cNvSpPr>
            <a:spLocks noGrp="1"/>
          </p:cNvSpPr>
          <p:nvPr>
            <p:ph idx="1"/>
          </p:nvPr>
        </p:nvSpPr>
        <p:spPr>
          <a:xfrm>
            <a:off x="914400" y="1593304"/>
            <a:ext cx="6609928" cy="4572000"/>
          </a:xfrm>
        </p:spPr>
        <p:txBody>
          <a:bodyPr/>
          <a:lstStyle/>
          <a:p>
            <a:pPr marL="0" indent="0">
              <a:buNone/>
            </a:pPr>
            <a:r>
              <a:rPr lang="en-US" altLang="zh-TW" sz="2800" dirty="0">
                <a:latin typeface="+mj-ea"/>
                <a:ea typeface="+mj-ea"/>
              </a:rPr>
              <a:t>1.</a:t>
            </a:r>
            <a:r>
              <a:rPr lang="zh-TW" altLang="en-US" sz="2800" dirty="0">
                <a:latin typeface="+mj-ea"/>
                <a:ea typeface="+mj-ea"/>
              </a:rPr>
              <a:t>家長可以了解的生涯資訊？</a:t>
            </a:r>
            <a:r>
              <a:rPr lang="en-US" altLang="zh-TW" sz="2800" dirty="0">
                <a:latin typeface="+mj-ea"/>
                <a:ea typeface="+mj-ea"/>
              </a:rPr>
              <a:t>------------</a:t>
            </a:r>
          </a:p>
          <a:p>
            <a:pPr marL="0" indent="0">
              <a:buNone/>
            </a:pPr>
            <a:r>
              <a:rPr lang="en-US" altLang="zh-TW" sz="2800" dirty="0">
                <a:latin typeface="+mj-ea"/>
                <a:ea typeface="+mj-ea"/>
              </a:rPr>
              <a:t>2.</a:t>
            </a:r>
            <a:r>
              <a:rPr lang="zh-TW" altLang="en-US" sz="2800" dirty="0">
                <a:latin typeface="+mj-ea"/>
                <a:ea typeface="+mj-ea"/>
              </a:rPr>
              <a:t>孩子迎接生涯任務時需要的支持？</a:t>
            </a:r>
            <a:r>
              <a:rPr lang="en-US" altLang="zh-TW" sz="2800" dirty="0">
                <a:latin typeface="+mj-ea"/>
                <a:ea typeface="+mj-ea"/>
              </a:rPr>
              <a:t>-----</a:t>
            </a:r>
          </a:p>
          <a:p>
            <a:pPr marL="0" indent="0">
              <a:buNone/>
            </a:pPr>
            <a:r>
              <a:rPr lang="en-US" altLang="zh-TW" sz="2800" dirty="0">
                <a:latin typeface="+mj-ea"/>
                <a:ea typeface="+mj-ea"/>
              </a:rPr>
              <a:t>3.</a:t>
            </a:r>
            <a:r>
              <a:rPr lang="zh-TW" altLang="en-US" sz="2800" dirty="0">
                <a:latin typeface="+mj-ea"/>
                <a:ea typeface="+mj-ea"/>
              </a:rPr>
              <a:t>孩子的生涯決定過程？</a:t>
            </a:r>
            <a:r>
              <a:rPr lang="en-US" altLang="zh-TW" sz="2800" dirty="0">
                <a:latin typeface="+mj-ea"/>
                <a:ea typeface="+mj-ea"/>
              </a:rPr>
              <a:t>----------------</a:t>
            </a:r>
          </a:p>
          <a:p>
            <a:pPr marL="0" indent="0">
              <a:buNone/>
            </a:pPr>
            <a:r>
              <a:rPr lang="en-US" altLang="zh-TW" sz="2800" dirty="0">
                <a:latin typeface="+mj-ea"/>
                <a:ea typeface="+mj-ea"/>
              </a:rPr>
              <a:t>4.</a:t>
            </a:r>
            <a:r>
              <a:rPr lang="zh-TW" altLang="en-US" sz="2800" dirty="0">
                <a:latin typeface="+mj-ea"/>
                <a:ea typeface="+mj-ea"/>
              </a:rPr>
              <a:t>家庭可使用的經濟資源？</a:t>
            </a:r>
            <a:r>
              <a:rPr lang="en-US" altLang="zh-TW" sz="2800" dirty="0">
                <a:latin typeface="+mj-ea"/>
                <a:ea typeface="+mj-ea"/>
              </a:rPr>
              <a:t>--------------</a:t>
            </a:r>
          </a:p>
          <a:p>
            <a:pPr marL="0" indent="0">
              <a:buNone/>
            </a:pPr>
            <a:r>
              <a:rPr lang="en-US" altLang="zh-TW" sz="2800" dirty="0">
                <a:latin typeface="+mj-ea"/>
                <a:ea typeface="+mj-ea"/>
              </a:rPr>
              <a:t>5.</a:t>
            </a:r>
            <a:r>
              <a:rPr lang="zh-TW" altLang="en-US" sz="2800" dirty="0">
                <a:latin typeface="+mj-ea"/>
                <a:ea typeface="+mj-ea"/>
              </a:rPr>
              <a:t>孩子轉學</a:t>
            </a:r>
            <a:r>
              <a:rPr lang="en-US" altLang="zh-TW" sz="2800" dirty="0">
                <a:latin typeface="+mj-ea"/>
                <a:ea typeface="+mj-ea"/>
              </a:rPr>
              <a:t>/</a:t>
            </a:r>
            <a:r>
              <a:rPr lang="zh-TW" altLang="en-US" sz="2800" dirty="0">
                <a:latin typeface="+mj-ea"/>
                <a:ea typeface="+mj-ea"/>
              </a:rPr>
              <a:t>轉科的方式？</a:t>
            </a:r>
            <a:r>
              <a:rPr lang="en-US" altLang="zh-TW" sz="2800" dirty="0">
                <a:latin typeface="+mj-ea"/>
                <a:ea typeface="+mj-ea"/>
              </a:rPr>
              <a:t>---------------</a:t>
            </a:r>
          </a:p>
          <a:p>
            <a:pPr marL="0" indent="0">
              <a:buNone/>
            </a:pPr>
            <a:r>
              <a:rPr lang="en-US" altLang="zh-TW" sz="2800" dirty="0">
                <a:latin typeface="+mj-ea"/>
                <a:ea typeface="+mj-ea"/>
              </a:rPr>
              <a:t>6.</a:t>
            </a:r>
            <a:r>
              <a:rPr lang="zh-TW" altLang="en-US" sz="2800" dirty="0">
                <a:latin typeface="+mj-ea"/>
                <a:ea typeface="+mj-ea"/>
              </a:rPr>
              <a:t>就業需求的休學規劃？</a:t>
            </a:r>
            <a:r>
              <a:rPr lang="en-US" altLang="zh-TW" sz="2800" dirty="0">
                <a:latin typeface="+mj-ea"/>
                <a:ea typeface="+mj-ea"/>
              </a:rPr>
              <a:t>----------------</a:t>
            </a:r>
          </a:p>
          <a:p>
            <a:pPr marL="0" indent="0">
              <a:buNone/>
            </a:pPr>
            <a:r>
              <a:rPr lang="en-US" altLang="zh-TW" sz="2800" dirty="0">
                <a:latin typeface="+mj-ea"/>
                <a:ea typeface="+mj-ea"/>
              </a:rPr>
              <a:t>7.</a:t>
            </a:r>
            <a:r>
              <a:rPr lang="zh-TW" altLang="en-US" sz="2800" dirty="0">
                <a:latin typeface="+mj-ea"/>
                <a:ea typeface="+mj-ea"/>
              </a:rPr>
              <a:t>家長可以為孩子做什麼？-</a:t>
            </a:r>
            <a:r>
              <a:rPr lang="en-US" altLang="zh-TW" sz="2800" dirty="0">
                <a:latin typeface="+mj-ea"/>
                <a:ea typeface="+mj-ea"/>
              </a:rPr>
              <a:t>-------------</a:t>
            </a:r>
          </a:p>
          <a:p>
            <a:pPr marL="0" indent="0">
              <a:buNone/>
            </a:pPr>
            <a:r>
              <a:rPr lang="en-US" altLang="zh-TW" sz="2800" dirty="0">
                <a:latin typeface="+mj-ea"/>
                <a:ea typeface="+mj-ea"/>
              </a:rPr>
              <a:t>8.</a:t>
            </a:r>
            <a:r>
              <a:rPr lang="zh-TW" altLang="en-US" sz="2800" dirty="0">
                <a:latin typeface="+mj-ea"/>
                <a:ea typeface="+mj-ea"/>
              </a:rPr>
              <a:t>家長篇小結</a:t>
            </a:r>
            <a:r>
              <a:rPr lang="en-US" altLang="zh-TW" sz="2800" dirty="0">
                <a:latin typeface="+mj-ea"/>
                <a:ea typeface="+mj-ea"/>
              </a:rPr>
              <a:t>----------------------------</a:t>
            </a:r>
          </a:p>
          <a:p>
            <a:pPr marL="0" indent="0">
              <a:buNone/>
            </a:pPr>
            <a:endParaRPr lang="zh-TW" altLang="en-US" dirty="0"/>
          </a:p>
        </p:txBody>
      </p:sp>
      <p:sp>
        <p:nvSpPr>
          <p:cNvPr id="4" name="內容版面配置區 2"/>
          <p:cNvSpPr txBox="1">
            <a:spLocks/>
          </p:cNvSpPr>
          <p:nvPr/>
        </p:nvSpPr>
        <p:spPr>
          <a:xfrm>
            <a:off x="7308304" y="1593304"/>
            <a:ext cx="648072" cy="4572000"/>
          </a:xfrm>
          <a:prstGeom prst="rect">
            <a:avLst/>
          </a:prstGeom>
        </p:spPr>
        <p:txBody>
          <a:bodyPr vert="horz">
            <a:normAutofit/>
          </a:bodyPr>
          <a:lstStyle>
            <a:lvl1pPr marL="274320" indent="-274320" algn="l" rtl="0" eaLnBrk="1" latinLnBrk="0" hangingPunct="1">
              <a:spcBef>
                <a:spcPts val="580"/>
              </a:spcBef>
              <a:buClr>
                <a:schemeClr val="accent1"/>
              </a:buClr>
              <a:buSzPct val="85000"/>
              <a:buFont typeface="Wingdings 2"/>
              <a:buChar char=""/>
              <a:defRPr kumimoji="0" sz="2600" kern="1200">
                <a:solidFill>
                  <a:schemeClr val="tx1"/>
                </a:solidFill>
                <a:latin typeface="+mn-lt"/>
                <a:ea typeface="+mn-ea"/>
                <a:cs typeface="+mn-cs"/>
              </a:defRPr>
            </a:lvl1pPr>
            <a:lvl2pPr marL="548640" indent="-228600" algn="l" rtl="0" eaLnBrk="1" latinLnBrk="0" hangingPunct="1">
              <a:spcBef>
                <a:spcPts val="370"/>
              </a:spcBef>
              <a:buClr>
                <a:schemeClr val="accent2"/>
              </a:buClr>
              <a:buSzPct val="85000"/>
              <a:buFont typeface="Wingdings 2"/>
              <a:buChar char=""/>
              <a:defRPr kumimoji="0" sz="2400" kern="1200">
                <a:solidFill>
                  <a:schemeClr val="tx1"/>
                </a:solidFill>
                <a:latin typeface="+mn-lt"/>
                <a:ea typeface="+mn-ea"/>
                <a:cs typeface="+mn-cs"/>
              </a:defRPr>
            </a:lvl2pPr>
            <a:lvl3pPr marL="822960" indent="-228600" algn="l" rtl="0" eaLnBrk="1" latinLnBrk="0" hangingPunct="1">
              <a:spcBef>
                <a:spcPts val="370"/>
              </a:spcBef>
              <a:buClr>
                <a:schemeClr val="accent1">
                  <a:tint val="60000"/>
                </a:schemeClr>
              </a:buClr>
              <a:buSzPct val="8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ts val="370"/>
              </a:spcBef>
              <a:buClr>
                <a:schemeClr val="accent3"/>
              </a:buClr>
              <a:buSzPct val="80000"/>
              <a:buFont typeface="Wingdings 2"/>
              <a:buChar char=""/>
              <a:defRPr kumimoji="0" sz="2000" kern="1200">
                <a:solidFill>
                  <a:schemeClr val="tx1"/>
                </a:solidFill>
                <a:latin typeface="+mn-lt"/>
                <a:ea typeface="+mn-ea"/>
                <a:cs typeface="+mn-cs"/>
              </a:defRPr>
            </a:lvl4pPr>
            <a:lvl5pPr marL="1371600" indent="-228600" algn="l" rtl="0" eaLnBrk="1" latinLnBrk="0" hangingPunct="1">
              <a:spcBef>
                <a:spcPts val="370"/>
              </a:spcBef>
              <a:buClr>
                <a:schemeClr val="accent3"/>
              </a:buClr>
              <a:buFontTx/>
              <a:buChar char="o"/>
              <a:defRPr kumimoji="0" sz="2000" kern="1200">
                <a:solidFill>
                  <a:schemeClr val="tx1"/>
                </a:solidFill>
                <a:latin typeface="+mn-lt"/>
                <a:ea typeface="+mn-ea"/>
                <a:cs typeface="+mn-cs"/>
              </a:defRPr>
            </a:lvl5pPr>
            <a:lvl6pPr marL="1645920" indent="-228600" algn="l" rtl="0" eaLnBrk="1" latinLnBrk="0" hangingPunct="1">
              <a:spcBef>
                <a:spcPts val="370"/>
              </a:spcBef>
              <a:buClr>
                <a:schemeClr val="accent3"/>
              </a:buClr>
              <a:buChar char="•"/>
              <a:defRPr kumimoji="0" sz="1800" kern="1200" baseline="0">
                <a:solidFill>
                  <a:schemeClr val="tx1"/>
                </a:solidFill>
                <a:latin typeface="+mn-lt"/>
                <a:ea typeface="+mn-ea"/>
                <a:cs typeface="+mn-cs"/>
              </a:defRPr>
            </a:lvl6pPr>
            <a:lvl7pPr marL="1920240" indent="-228600" algn="l" rtl="0" eaLnBrk="1" latinLnBrk="0" hangingPunct="1">
              <a:spcBef>
                <a:spcPts val="370"/>
              </a:spcBef>
              <a:buClr>
                <a:schemeClr val="accent2"/>
              </a:buClr>
              <a:buChar char="•"/>
              <a:defRPr kumimoji="0" sz="1800" kern="1200">
                <a:solidFill>
                  <a:schemeClr val="tx1"/>
                </a:solidFill>
                <a:latin typeface="+mn-lt"/>
                <a:ea typeface="+mn-ea"/>
                <a:cs typeface="+mn-cs"/>
              </a:defRPr>
            </a:lvl7pPr>
            <a:lvl8pPr marL="2194560" indent="-228600" algn="l" rtl="0" eaLnBrk="1" latinLnBrk="0" hangingPunct="1">
              <a:spcBef>
                <a:spcPts val="370"/>
              </a:spcBef>
              <a:buClr>
                <a:schemeClr val="accent1">
                  <a:tint val="60000"/>
                </a:schemeClr>
              </a:buClr>
              <a:buChar char="•"/>
              <a:defRPr kumimoji="0" sz="1800" kern="1200">
                <a:solidFill>
                  <a:schemeClr val="tx1"/>
                </a:solidFill>
                <a:latin typeface="+mn-lt"/>
                <a:ea typeface="+mn-ea"/>
                <a:cs typeface="+mn-cs"/>
              </a:defRPr>
            </a:lvl8pPr>
            <a:lvl9pPr marL="2468880" indent="-228600" algn="l" rtl="0" eaLnBrk="1" latinLnBrk="0" hangingPunct="1">
              <a:spcBef>
                <a:spcPts val="370"/>
              </a:spcBef>
              <a:buClr>
                <a:schemeClr val="accent2">
                  <a:tint val="60000"/>
                </a:schemeClr>
              </a:buClr>
              <a:buChar char="•"/>
              <a:defRPr kumimoji="0" sz="1800" kern="1200">
                <a:solidFill>
                  <a:schemeClr val="tx1"/>
                </a:solidFill>
                <a:latin typeface="+mn-lt"/>
                <a:ea typeface="+mn-ea"/>
                <a:cs typeface="+mn-cs"/>
              </a:defRPr>
            </a:lvl9pPr>
          </a:lstStyle>
          <a:p>
            <a:pPr marL="0" indent="0" algn="r">
              <a:lnSpc>
                <a:spcPts val="3650"/>
              </a:lnSpc>
              <a:buFont typeface="Wingdings 2"/>
              <a:buNone/>
            </a:pPr>
            <a:r>
              <a:rPr lang="en-US" altLang="zh-TW" sz="2800" dirty="0">
                <a:latin typeface="+mj-ea"/>
                <a:ea typeface="+mj-ea"/>
              </a:rPr>
              <a:t>47</a:t>
            </a:r>
          </a:p>
          <a:p>
            <a:pPr marL="0" indent="0" algn="r">
              <a:lnSpc>
                <a:spcPts val="3650"/>
              </a:lnSpc>
              <a:buFont typeface="Wingdings 2"/>
              <a:buNone/>
            </a:pPr>
            <a:r>
              <a:rPr lang="en-US" altLang="zh-TW" sz="2800" dirty="0">
                <a:latin typeface="+mj-ea"/>
                <a:ea typeface="+mj-ea"/>
              </a:rPr>
              <a:t>51</a:t>
            </a:r>
          </a:p>
          <a:p>
            <a:pPr marL="0" indent="0" algn="r">
              <a:lnSpc>
                <a:spcPts val="3650"/>
              </a:lnSpc>
              <a:buFont typeface="Wingdings 2"/>
              <a:buNone/>
            </a:pPr>
            <a:r>
              <a:rPr lang="en-US" altLang="zh-TW" sz="2800" dirty="0">
                <a:latin typeface="+mj-ea"/>
                <a:ea typeface="+mj-ea"/>
              </a:rPr>
              <a:t>56</a:t>
            </a:r>
          </a:p>
          <a:p>
            <a:pPr marL="0" indent="0" algn="r">
              <a:lnSpc>
                <a:spcPts val="3650"/>
              </a:lnSpc>
              <a:buFont typeface="Wingdings 2"/>
              <a:buNone/>
            </a:pPr>
            <a:r>
              <a:rPr lang="en-US" altLang="zh-TW" sz="2800" dirty="0">
                <a:latin typeface="+mj-ea"/>
                <a:ea typeface="+mj-ea"/>
              </a:rPr>
              <a:t>62</a:t>
            </a:r>
          </a:p>
          <a:p>
            <a:pPr marL="0" indent="0" algn="r">
              <a:lnSpc>
                <a:spcPts val="3650"/>
              </a:lnSpc>
              <a:buFont typeface="Wingdings 2"/>
              <a:buNone/>
            </a:pPr>
            <a:r>
              <a:rPr lang="en-US" altLang="zh-TW" sz="2800" dirty="0">
                <a:latin typeface="+mj-ea"/>
                <a:ea typeface="+mj-ea"/>
              </a:rPr>
              <a:t>69</a:t>
            </a:r>
          </a:p>
          <a:p>
            <a:pPr marL="0" indent="0" algn="r">
              <a:lnSpc>
                <a:spcPts val="3650"/>
              </a:lnSpc>
              <a:buFont typeface="Wingdings 2"/>
              <a:buNone/>
            </a:pPr>
            <a:r>
              <a:rPr lang="en-US" altLang="zh-TW" sz="2800" dirty="0">
                <a:latin typeface="+mj-ea"/>
                <a:ea typeface="+mj-ea"/>
              </a:rPr>
              <a:t>79</a:t>
            </a:r>
          </a:p>
          <a:p>
            <a:pPr marL="0" indent="0" algn="r">
              <a:lnSpc>
                <a:spcPts val="3650"/>
              </a:lnSpc>
              <a:buFont typeface="Wingdings 2"/>
              <a:buNone/>
            </a:pPr>
            <a:r>
              <a:rPr lang="en-US" altLang="zh-TW" sz="2800" dirty="0">
                <a:latin typeface="+mj-ea"/>
                <a:ea typeface="+mj-ea"/>
              </a:rPr>
              <a:t>86</a:t>
            </a:r>
          </a:p>
          <a:p>
            <a:pPr marL="0" indent="0" algn="r">
              <a:lnSpc>
                <a:spcPts val="3650"/>
              </a:lnSpc>
              <a:buFont typeface="Wingdings 2"/>
              <a:buNone/>
            </a:pPr>
            <a:r>
              <a:rPr lang="en-US" altLang="zh-TW" sz="2800" dirty="0">
                <a:latin typeface="+mj-ea"/>
                <a:ea typeface="+mj-ea"/>
              </a:rPr>
              <a:t>93</a:t>
            </a:r>
            <a:endParaRPr lang="zh-TW" altLang="en-US" sz="2800" dirty="0">
              <a:latin typeface="+mj-ea"/>
              <a:ea typeface="+mj-ea"/>
            </a:endParaRPr>
          </a:p>
        </p:txBody>
      </p:sp>
    </p:spTree>
    <p:extLst>
      <p:ext uri="{BB962C8B-B14F-4D97-AF65-F5344CB8AC3E}">
        <p14:creationId xmlns:p14="http://schemas.microsoft.com/office/powerpoint/2010/main" val="231597951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18ED0E-74ED-8A3A-E7ED-B016490D106E}"/>
            </a:ext>
          </a:extLst>
        </p:cNvPr>
        <p:cNvGrpSpPr/>
        <p:nvPr/>
      </p:nvGrpSpPr>
      <p:grpSpPr>
        <a:xfrm>
          <a:off x="0" y="0"/>
          <a:ext cx="0" cy="0"/>
          <a:chOff x="0" y="0"/>
          <a:chExt cx="0" cy="0"/>
        </a:xfrm>
      </p:grpSpPr>
      <p:sp>
        <p:nvSpPr>
          <p:cNvPr id="4" name="標題 3">
            <a:extLst>
              <a:ext uri="{FF2B5EF4-FFF2-40B4-BE49-F238E27FC236}">
                <a16:creationId xmlns:a16="http://schemas.microsoft.com/office/drawing/2014/main" id="{C71F605D-4127-4C0A-0C74-D3A467782EEB}"/>
              </a:ext>
            </a:extLst>
          </p:cNvPr>
          <p:cNvSpPr>
            <a:spLocks noGrp="1"/>
          </p:cNvSpPr>
          <p:nvPr>
            <p:ph type="title"/>
          </p:nvPr>
        </p:nvSpPr>
        <p:spPr/>
        <p:txBody>
          <a:bodyPr/>
          <a:lstStyle/>
          <a:p>
            <a:r>
              <a:rPr lang="en-US" altLang="zh-TW" dirty="0"/>
              <a:t>4.</a:t>
            </a:r>
            <a:r>
              <a:rPr lang="zh-TW" altLang="en-US" dirty="0"/>
              <a:t>怎麼安排我的生涯？</a:t>
            </a:r>
          </a:p>
        </p:txBody>
      </p:sp>
      <p:sp>
        <p:nvSpPr>
          <p:cNvPr id="2" name="投影片編號版面配置區 1">
            <a:extLst>
              <a:ext uri="{FF2B5EF4-FFF2-40B4-BE49-F238E27FC236}">
                <a16:creationId xmlns:a16="http://schemas.microsoft.com/office/drawing/2014/main" id="{AE9E3E7A-345C-BB85-2C52-3F56E4EE8771}"/>
              </a:ext>
            </a:extLst>
          </p:cNvPr>
          <p:cNvSpPr>
            <a:spLocks noGrp="1"/>
          </p:cNvSpPr>
          <p:nvPr>
            <p:ph type="sldNum" sz="quarter" idx="12"/>
          </p:nvPr>
        </p:nvSpPr>
        <p:spPr/>
        <p:txBody>
          <a:bodyPr/>
          <a:lstStyle/>
          <a:p>
            <a:fld id="{2C1982FA-3259-45D3-93FF-ACC002874BE2}" type="slidenum">
              <a:rPr lang="zh-TW" altLang="en-US" smtClean="0">
                <a:solidFill>
                  <a:prstClr val="black"/>
                </a:solidFill>
              </a:rPr>
              <a:pPr/>
              <a:t>30</a:t>
            </a:fld>
            <a:endParaRPr lang="zh-TW" altLang="en-US">
              <a:solidFill>
                <a:prstClr val="black"/>
              </a:solidFill>
            </a:endParaRPr>
          </a:p>
        </p:txBody>
      </p:sp>
      <p:graphicFrame>
        <p:nvGraphicFramePr>
          <p:cNvPr id="5" name="資料庫圖表 4">
            <a:extLst>
              <a:ext uri="{FF2B5EF4-FFF2-40B4-BE49-F238E27FC236}">
                <a16:creationId xmlns:a16="http://schemas.microsoft.com/office/drawing/2014/main" id="{FB4E2202-0321-7734-BB0B-8299E27914E3}"/>
              </a:ext>
            </a:extLst>
          </p:cNvPr>
          <p:cNvGraphicFramePr/>
          <p:nvPr>
            <p:extLst>
              <p:ext uri="{D42A27DB-BD31-4B8C-83A1-F6EECF244321}">
                <p14:modId xmlns:p14="http://schemas.microsoft.com/office/powerpoint/2010/main" val="2257125565"/>
              </p:ext>
            </p:extLst>
          </p:nvPr>
        </p:nvGraphicFramePr>
        <p:xfrm>
          <a:off x="-108520" y="1916832"/>
          <a:ext cx="6096000" cy="432048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箭號: 向右 6">
            <a:extLst>
              <a:ext uri="{FF2B5EF4-FFF2-40B4-BE49-F238E27FC236}">
                <a16:creationId xmlns:a16="http://schemas.microsoft.com/office/drawing/2014/main" id="{56C89BE8-E68C-0E4D-0A5E-2A3DA4B07D63}"/>
              </a:ext>
            </a:extLst>
          </p:cNvPr>
          <p:cNvSpPr/>
          <p:nvPr/>
        </p:nvSpPr>
        <p:spPr>
          <a:xfrm>
            <a:off x="4716016" y="2060848"/>
            <a:ext cx="432048" cy="393204"/>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 name="箭號: 向右 7">
            <a:extLst>
              <a:ext uri="{FF2B5EF4-FFF2-40B4-BE49-F238E27FC236}">
                <a16:creationId xmlns:a16="http://schemas.microsoft.com/office/drawing/2014/main" id="{ADAEE26F-7983-5186-523F-68D7DD0F79F9}"/>
              </a:ext>
            </a:extLst>
          </p:cNvPr>
          <p:cNvSpPr/>
          <p:nvPr/>
        </p:nvSpPr>
        <p:spPr>
          <a:xfrm>
            <a:off x="4712262" y="3233186"/>
            <a:ext cx="432048" cy="393204"/>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 name="箭號: 向右 8">
            <a:extLst>
              <a:ext uri="{FF2B5EF4-FFF2-40B4-BE49-F238E27FC236}">
                <a16:creationId xmlns:a16="http://schemas.microsoft.com/office/drawing/2014/main" id="{8BB53486-7EB5-D764-4BF4-D67E00DBAD67}"/>
              </a:ext>
            </a:extLst>
          </p:cNvPr>
          <p:cNvSpPr/>
          <p:nvPr/>
        </p:nvSpPr>
        <p:spPr>
          <a:xfrm>
            <a:off x="4716016" y="4352578"/>
            <a:ext cx="432048" cy="393204"/>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 name="箭號: 向右 9">
            <a:extLst>
              <a:ext uri="{FF2B5EF4-FFF2-40B4-BE49-F238E27FC236}">
                <a16:creationId xmlns:a16="http://schemas.microsoft.com/office/drawing/2014/main" id="{58C16AD7-8D6C-81FA-A033-CC1137D46846}"/>
              </a:ext>
            </a:extLst>
          </p:cNvPr>
          <p:cNvSpPr/>
          <p:nvPr/>
        </p:nvSpPr>
        <p:spPr>
          <a:xfrm>
            <a:off x="4716016" y="5440276"/>
            <a:ext cx="432048" cy="393204"/>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 name="文字方塊 11">
            <a:extLst>
              <a:ext uri="{FF2B5EF4-FFF2-40B4-BE49-F238E27FC236}">
                <a16:creationId xmlns:a16="http://schemas.microsoft.com/office/drawing/2014/main" id="{8AC1D8E4-BEC3-31F7-2062-26EF7572C084}"/>
              </a:ext>
            </a:extLst>
          </p:cNvPr>
          <p:cNvSpPr txBox="1"/>
          <p:nvPr/>
        </p:nvSpPr>
        <p:spPr>
          <a:xfrm>
            <a:off x="5236811" y="2123564"/>
            <a:ext cx="3471292" cy="369332"/>
          </a:xfrm>
          <a:prstGeom prst="rect">
            <a:avLst/>
          </a:prstGeom>
          <a:noFill/>
        </p:spPr>
        <p:txBody>
          <a:bodyPr wrap="square" rtlCol="0">
            <a:spAutoFit/>
          </a:bodyPr>
          <a:lstStyle/>
          <a:p>
            <a:r>
              <a:rPr lang="zh-TW" altLang="en-US" dirty="0"/>
              <a:t>你想做的事情，以及背後的原因。</a:t>
            </a:r>
          </a:p>
        </p:txBody>
      </p:sp>
      <p:sp>
        <p:nvSpPr>
          <p:cNvPr id="13" name="文字方塊 12">
            <a:extLst>
              <a:ext uri="{FF2B5EF4-FFF2-40B4-BE49-F238E27FC236}">
                <a16:creationId xmlns:a16="http://schemas.microsoft.com/office/drawing/2014/main" id="{A017F7DE-9E04-195B-F80A-30DA767F738F}"/>
              </a:ext>
            </a:extLst>
          </p:cNvPr>
          <p:cNvSpPr txBox="1"/>
          <p:nvPr/>
        </p:nvSpPr>
        <p:spPr>
          <a:xfrm>
            <a:off x="5236811" y="2920717"/>
            <a:ext cx="3672408" cy="923330"/>
          </a:xfrm>
          <a:prstGeom prst="rect">
            <a:avLst/>
          </a:prstGeom>
          <a:noFill/>
        </p:spPr>
        <p:txBody>
          <a:bodyPr wrap="square" rtlCol="0">
            <a:spAutoFit/>
          </a:bodyPr>
          <a:lstStyle/>
          <a:p>
            <a:r>
              <a:rPr lang="zh-TW" altLang="en-US" dirty="0"/>
              <a:t>你具備的優勢、能力，或是劣勢。</a:t>
            </a:r>
            <a:br>
              <a:rPr lang="en-US" altLang="zh-TW" dirty="0"/>
            </a:br>
            <a:r>
              <a:rPr lang="zh-TW" altLang="en-US" dirty="0"/>
              <a:t>以及會影響志願選填的成績、在校表現、競賽表現等等。</a:t>
            </a:r>
          </a:p>
        </p:txBody>
      </p:sp>
      <p:sp>
        <p:nvSpPr>
          <p:cNvPr id="14" name="文字方塊 13">
            <a:extLst>
              <a:ext uri="{FF2B5EF4-FFF2-40B4-BE49-F238E27FC236}">
                <a16:creationId xmlns:a16="http://schemas.microsoft.com/office/drawing/2014/main" id="{428A7786-F944-5413-CD38-B8DA0B8527A9}"/>
              </a:ext>
            </a:extLst>
          </p:cNvPr>
          <p:cNvSpPr txBox="1"/>
          <p:nvPr/>
        </p:nvSpPr>
        <p:spPr>
          <a:xfrm>
            <a:off x="5236811" y="4075404"/>
            <a:ext cx="3779814" cy="923330"/>
          </a:xfrm>
          <a:prstGeom prst="rect">
            <a:avLst/>
          </a:prstGeom>
          <a:noFill/>
        </p:spPr>
        <p:txBody>
          <a:bodyPr wrap="square" rtlCol="0">
            <a:spAutoFit/>
          </a:bodyPr>
          <a:lstStyle/>
          <a:p>
            <a:r>
              <a:rPr lang="zh-TW" altLang="en-US" dirty="0"/>
              <a:t>影響你如何適應環境的個人特質，如內外向、情緒敏感、穩定度等。</a:t>
            </a:r>
            <a:endParaRPr lang="en-US" altLang="zh-TW" dirty="0"/>
          </a:p>
          <a:p>
            <a:r>
              <a:rPr lang="zh-TW" altLang="en-US" dirty="0"/>
              <a:t>以及你對事物的看法、觀點。</a:t>
            </a:r>
          </a:p>
        </p:txBody>
      </p:sp>
      <p:sp>
        <p:nvSpPr>
          <p:cNvPr id="15" name="文字方塊 14">
            <a:extLst>
              <a:ext uri="{FF2B5EF4-FFF2-40B4-BE49-F238E27FC236}">
                <a16:creationId xmlns:a16="http://schemas.microsoft.com/office/drawing/2014/main" id="{7FA2DD4C-71E1-E812-BD0A-FD55BC801BC4}"/>
              </a:ext>
            </a:extLst>
          </p:cNvPr>
          <p:cNvSpPr txBox="1"/>
          <p:nvPr/>
        </p:nvSpPr>
        <p:spPr>
          <a:xfrm>
            <a:off x="5236811" y="5294857"/>
            <a:ext cx="3779814" cy="646331"/>
          </a:xfrm>
          <a:prstGeom prst="rect">
            <a:avLst/>
          </a:prstGeom>
          <a:noFill/>
        </p:spPr>
        <p:txBody>
          <a:bodyPr wrap="square" rtlCol="0">
            <a:spAutoFit/>
          </a:bodyPr>
          <a:lstStyle/>
          <a:p>
            <a:r>
              <a:rPr lang="zh-TW" altLang="en-US" dirty="0"/>
              <a:t>家裡對你的支持或限制，</a:t>
            </a:r>
            <a:endParaRPr lang="en-US" altLang="zh-TW" dirty="0"/>
          </a:p>
          <a:p>
            <a:r>
              <a:rPr lang="zh-TW" altLang="en-US" dirty="0"/>
              <a:t>以及家裡的經濟狀況。</a:t>
            </a:r>
          </a:p>
        </p:txBody>
      </p:sp>
      <p:sp>
        <p:nvSpPr>
          <p:cNvPr id="3" name="想法泡泡: 雲朵 2">
            <a:extLst>
              <a:ext uri="{FF2B5EF4-FFF2-40B4-BE49-F238E27FC236}">
                <a16:creationId xmlns:a16="http://schemas.microsoft.com/office/drawing/2014/main" id="{F17AA5F4-83EF-F26F-20DC-F717B8D1970E}"/>
              </a:ext>
            </a:extLst>
          </p:cNvPr>
          <p:cNvSpPr/>
          <p:nvPr/>
        </p:nvSpPr>
        <p:spPr>
          <a:xfrm rot="471490">
            <a:off x="6284422" y="828732"/>
            <a:ext cx="2658257" cy="1264287"/>
          </a:xfrm>
          <a:prstGeom prst="cloudCallout">
            <a:avLst>
              <a:gd name="adj1" fmla="val 43216"/>
              <a:gd name="adj2" fmla="val -82242"/>
            </a:avLst>
          </a:prstGeom>
          <a:solidFill>
            <a:schemeClr val="accent3">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 name="文字方塊 5">
            <a:extLst>
              <a:ext uri="{FF2B5EF4-FFF2-40B4-BE49-F238E27FC236}">
                <a16:creationId xmlns:a16="http://schemas.microsoft.com/office/drawing/2014/main" id="{83678976-2382-43AE-6B8D-95B83D9B8BFD}"/>
              </a:ext>
            </a:extLst>
          </p:cNvPr>
          <p:cNvSpPr txBox="1"/>
          <p:nvPr/>
        </p:nvSpPr>
        <p:spPr>
          <a:xfrm>
            <a:off x="6526352" y="1116403"/>
            <a:ext cx="2713269" cy="584775"/>
          </a:xfrm>
          <a:prstGeom prst="rect">
            <a:avLst/>
          </a:prstGeom>
          <a:noFill/>
        </p:spPr>
        <p:txBody>
          <a:bodyPr wrap="square" rtlCol="0">
            <a:spAutoFit/>
          </a:bodyPr>
          <a:lstStyle/>
          <a:p>
            <a:r>
              <a:rPr lang="zh-TW" altLang="en-US" sz="1600" b="1" dirty="0">
                <a:solidFill>
                  <a:schemeClr val="bg1"/>
                </a:solidFill>
              </a:rPr>
              <a:t>可以思考看看，</a:t>
            </a:r>
            <a:endParaRPr lang="en-US" altLang="zh-TW" sz="1600" b="1" dirty="0">
              <a:solidFill>
                <a:schemeClr val="bg1"/>
              </a:solidFill>
            </a:endParaRPr>
          </a:p>
          <a:p>
            <a:r>
              <a:rPr lang="zh-TW" altLang="en-US" sz="1600" b="1" dirty="0">
                <a:solidFill>
                  <a:schemeClr val="bg1"/>
                </a:solidFill>
              </a:rPr>
              <a:t>各條件影響你生涯的部分</a:t>
            </a:r>
            <a:r>
              <a:rPr lang="en-US" altLang="zh-TW" sz="1600" b="1" dirty="0">
                <a:solidFill>
                  <a:schemeClr val="bg1"/>
                </a:solidFill>
              </a:rPr>
              <a:t>~</a:t>
            </a:r>
            <a:endParaRPr lang="zh-TW" altLang="en-US" sz="1600" b="1" dirty="0">
              <a:solidFill>
                <a:schemeClr val="bg1"/>
              </a:solidFill>
            </a:endParaRPr>
          </a:p>
        </p:txBody>
      </p:sp>
    </p:spTree>
    <p:extLst>
      <p:ext uri="{BB962C8B-B14F-4D97-AF65-F5344CB8AC3E}">
        <p14:creationId xmlns:p14="http://schemas.microsoft.com/office/powerpoint/2010/main" val="19003743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3BB426-FACA-8B69-9C93-000CBC9FFA72}"/>
            </a:ext>
          </a:extLst>
        </p:cNvPr>
        <p:cNvGrpSpPr/>
        <p:nvPr/>
      </p:nvGrpSpPr>
      <p:grpSpPr>
        <a:xfrm>
          <a:off x="0" y="0"/>
          <a:ext cx="0" cy="0"/>
          <a:chOff x="0" y="0"/>
          <a:chExt cx="0" cy="0"/>
        </a:xfrm>
      </p:grpSpPr>
      <p:sp>
        <p:nvSpPr>
          <p:cNvPr id="4" name="標題 3">
            <a:extLst>
              <a:ext uri="{FF2B5EF4-FFF2-40B4-BE49-F238E27FC236}">
                <a16:creationId xmlns:a16="http://schemas.microsoft.com/office/drawing/2014/main" id="{6FC16C81-D872-3B4D-6F24-1FE731DFC29A}"/>
              </a:ext>
            </a:extLst>
          </p:cNvPr>
          <p:cNvSpPr>
            <a:spLocks noGrp="1"/>
          </p:cNvSpPr>
          <p:nvPr>
            <p:ph type="title"/>
          </p:nvPr>
        </p:nvSpPr>
        <p:spPr/>
        <p:txBody>
          <a:bodyPr/>
          <a:lstStyle/>
          <a:p>
            <a:r>
              <a:rPr lang="en-US" altLang="zh-TW" dirty="0"/>
              <a:t>4.</a:t>
            </a:r>
            <a:r>
              <a:rPr lang="zh-TW" altLang="en-US" dirty="0"/>
              <a:t>怎麼安排我的生涯？</a:t>
            </a:r>
          </a:p>
        </p:txBody>
      </p:sp>
      <p:sp>
        <p:nvSpPr>
          <p:cNvPr id="5" name="內容版面配置區 4">
            <a:extLst>
              <a:ext uri="{FF2B5EF4-FFF2-40B4-BE49-F238E27FC236}">
                <a16:creationId xmlns:a16="http://schemas.microsoft.com/office/drawing/2014/main" id="{9091917C-8636-6853-B3D9-6208E2947E4D}"/>
              </a:ext>
            </a:extLst>
          </p:cNvPr>
          <p:cNvSpPr>
            <a:spLocks noGrp="1"/>
          </p:cNvSpPr>
          <p:nvPr>
            <p:ph idx="1"/>
          </p:nvPr>
        </p:nvSpPr>
        <p:spPr>
          <a:xfrm>
            <a:off x="1028700" y="1916832"/>
            <a:ext cx="7086600" cy="4255368"/>
          </a:xfrm>
        </p:spPr>
        <p:txBody>
          <a:bodyPr>
            <a:normAutofit fontScale="92500"/>
          </a:bodyPr>
          <a:lstStyle/>
          <a:p>
            <a:pPr>
              <a:lnSpc>
                <a:spcPct val="150000"/>
              </a:lnSpc>
            </a:pPr>
            <a:r>
              <a:rPr lang="zh-TW" altLang="en-US" sz="2800" dirty="0"/>
              <a:t>有些條件可能會讓你覺得是限制，但也有可能透過協商討論（家長溝通等）或找到資源（獎學金、工讀等），讓你的生涯方向（想就讀學校、科別等），成為一種可能。</a:t>
            </a:r>
            <a:endParaRPr lang="en-US" altLang="zh-TW" sz="2800" dirty="0"/>
          </a:p>
          <a:p>
            <a:pPr>
              <a:lnSpc>
                <a:spcPct val="150000"/>
              </a:lnSpc>
            </a:pPr>
            <a:r>
              <a:rPr lang="zh-TW" altLang="en-US" sz="2800" dirty="0"/>
              <a:t>可以就這些條件，找信任的師長一起討論、一起想辦法。</a:t>
            </a:r>
            <a:endParaRPr lang="en-US" altLang="zh-TW" sz="2800" dirty="0"/>
          </a:p>
        </p:txBody>
      </p:sp>
      <p:sp>
        <p:nvSpPr>
          <p:cNvPr id="2" name="投影片編號版面配置區 1">
            <a:extLst>
              <a:ext uri="{FF2B5EF4-FFF2-40B4-BE49-F238E27FC236}">
                <a16:creationId xmlns:a16="http://schemas.microsoft.com/office/drawing/2014/main" id="{9A1C6F70-523E-0CD6-5816-FE254A2F2CCE}"/>
              </a:ext>
            </a:extLst>
          </p:cNvPr>
          <p:cNvSpPr>
            <a:spLocks noGrp="1"/>
          </p:cNvSpPr>
          <p:nvPr>
            <p:ph type="sldNum" sz="quarter" idx="12"/>
          </p:nvPr>
        </p:nvSpPr>
        <p:spPr/>
        <p:txBody>
          <a:bodyPr/>
          <a:lstStyle/>
          <a:p>
            <a:fld id="{2C1982FA-3259-45D3-93FF-ACC002874BE2}" type="slidenum">
              <a:rPr lang="zh-TW" altLang="en-US" smtClean="0">
                <a:solidFill>
                  <a:prstClr val="black"/>
                </a:solidFill>
              </a:rPr>
              <a:pPr/>
              <a:t>31</a:t>
            </a:fld>
            <a:endParaRPr lang="zh-TW" altLang="en-US">
              <a:solidFill>
                <a:prstClr val="black"/>
              </a:solidFill>
            </a:endParaRPr>
          </a:p>
        </p:txBody>
      </p:sp>
    </p:spTree>
    <p:extLst>
      <p:ext uri="{BB962C8B-B14F-4D97-AF65-F5344CB8AC3E}">
        <p14:creationId xmlns:p14="http://schemas.microsoft.com/office/powerpoint/2010/main" val="82191881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A3B065-89F6-E83C-12B2-56AD3E1F16DD}"/>
            </a:ext>
          </a:extLst>
        </p:cNvPr>
        <p:cNvGrpSpPr/>
        <p:nvPr/>
      </p:nvGrpSpPr>
      <p:grpSpPr>
        <a:xfrm>
          <a:off x="0" y="0"/>
          <a:ext cx="0" cy="0"/>
          <a:chOff x="0" y="0"/>
          <a:chExt cx="0" cy="0"/>
        </a:xfrm>
      </p:grpSpPr>
      <p:sp>
        <p:nvSpPr>
          <p:cNvPr id="4" name="標題 3">
            <a:extLst>
              <a:ext uri="{FF2B5EF4-FFF2-40B4-BE49-F238E27FC236}">
                <a16:creationId xmlns:a16="http://schemas.microsoft.com/office/drawing/2014/main" id="{0E888C4C-6169-2E2C-FB00-0D73EB29C1A9}"/>
              </a:ext>
            </a:extLst>
          </p:cNvPr>
          <p:cNvSpPr>
            <a:spLocks noGrp="1"/>
          </p:cNvSpPr>
          <p:nvPr>
            <p:ph type="title"/>
          </p:nvPr>
        </p:nvSpPr>
        <p:spPr/>
        <p:txBody>
          <a:bodyPr/>
          <a:lstStyle/>
          <a:p>
            <a:r>
              <a:rPr lang="en-US" altLang="zh-TW" dirty="0"/>
              <a:t>4.</a:t>
            </a:r>
            <a:r>
              <a:rPr lang="zh-TW" altLang="en-US" dirty="0"/>
              <a:t>怎麼安排我的生涯？</a:t>
            </a:r>
          </a:p>
        </p:txBody>
      </p:sp>
      <p:sp>
        <p:nvSpPr>
          <p:cNvPr id="2" name="投影片編號版面配置區 1">
            <a:extLst>
              <a:ext uri="{FF2B5EF4-FFF2-40B4-BE49-F238E27FC236}">
                <a16:creationId xmlns:a16="http://schemas.microsoft.com/office/drawing/2014/main" id="{500F7E94-3DB0-2A8F-876C-F35BCC7A9E97}"/>
              </a:ext>
            </a:extLst>
          </p:cNvPr>
          <p:cNvSpPr>
            <a:spLocks noGrp="1"/>
          </p:cNvSpPr>
          <p:nvPr>
            <p:ph type="sldNum" sz="quarter" idx="12"/>
          </p:nvPr>
        </p:nvSpPr>
        <p:spPr/>
        <p:txBody>
          <a:bodyPr/>
          <a:lstStyle/>
          <a:p>
            <a:fld id="{2C1982FA-3259-45D3-93FF-ACC002874BE2}" type="slidenum">
              <a:rPr lang="zh-TW" altLang="en-US" smtClean="0">
                <a:solidFill>
                  <a:prstClr val="black"/>
                </a:solidFill>
              </a:rPr>
              <a:pPr/>
              <a:t>32</a:t>
            </a:fld>
            <a:endParaRPr lang="zh-TW" altLang="en-US">
              <a:solidFill>
                <a:prstClr val="black"/>
              </a:solidFill>
            </a:endParaRPr>
          </a:p>
        </p:txBody>
      </p:sp>
      <p:graphicFrame>
        <p:nvGraphicFramePr>
          <p:cNvPr id="5" name="資料庫圖表 4">
            <a:extLst>
              <a:ext uri="{FF2B5EF4-FFF2-40B4-BE49-F238E27FC236}">
                <a16:creationId xmlns:a16="http://schemas.microsoft.com/office/drawing/2014/main" id="{3D809CDD-B659-E404-6DA5-4075DC573DC4}"/>
              </a:ext>
            </a:extLst>
          </p:cNvPr>
          <p:cNvGraphicFramePr/>
          <p:nvPr>
            <p:extLst>
              <p:ext uri="{D42A27DB-BD31-4B8C-83A1-F6EECF244321}">
                <p14:modId xmlns:p14="http://schemas.microsoft.com/office/powerpoint/2010/main" val="312840333"/>
              </p:ext>
            </p:extLst>
          </p:nvPr>
        </p:nvGraphicFramePr>
        <p:xfrm>
          <a:off x="-108520" y="1916832"/>
          <a:ext cx="6096000" cy="432048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箭號: 向右 6">
            <a:extLst>
              <a:ext uri="{FF2B5EF4-FFF2-40B4-BE49-F238E27FC236}">
                <a16:creationId xmlns:a16="http://schemas.microsoft.com/office/drawing/2014/main" id="{E6F6150E-10CB-AB1E-C1B1-28C5CCD4F154}"/>
              </a:ext>
            </a:extLst>
          </p:cNvPr>
          <p:cNvSpPr/>
          <p:nvPr/>
        </p:nvSpPr>
        <p:spPr>
          <a:xfrm>
            <a:off x="4716016" y="2060848"/>
            <a:ext cx="432048" cy="393204"/>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 name="箭號: 向右 7">
            <a:extLst>
              <a:ext uri="{FF2B5EF4-FFF2-40B4-BE49-F238E27FC236}">
                <a16:creationId xmlns:a16="http://schemas.microsoft.com/office/drawing/2014/main" id="{82D9666F-27A1-419E-E985-C47E2BC5C80A}"/>
              </a:ext>
            </a:extLst>
          </p:cNvPr>
          <p:cNvSpPr/>
          <p:nvPr/>
        </p:nvSpPr>
        <p:spPr>
          <a:xfrm>
            <a:off x="4712262" y="3233186"/>
            <a:ext cx="432048" cy="393204"/>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 name="箭號: 向右 8">
            <a:extLst>
              <a:ext uri="{FF2B5EF4-FFF2-40B4-BE49-F238E27FC236}">
                <a16:creationId xmlns:a16="http://schemas.microsoft.com/office/drawing/2014/main" id="{A857F6E6-5DAA-3E04-6D52-156DAE9F7662}"/>
              </a:ext>
            </a:extLst>
          </p:cNvPr>
          <p:cNvSpPr/>
          <p:nvPr/>
        </p:nvSpPr>
        <p:spPr>
          <a:xfrm>
            <a:off x="4716016" y="4352578"/>
            <a:ext cx="432048" cy="393204"/>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 name="箭號: 向右 9">
            <a:extLst>
              <a:ext uri="{FF2B5EF4-FFF2-40B4-BE49-F238E27FC236}">
                <a16:creationId xmlns:a16="http://schemas.microsoft.com/office/drawing/2014/main" id="{1BAEEA66-19A8-DDB6-6DF4-93AAA4CDEBD4}"/>
              </a:ext>
            </a:extLst>
          </p:cNvPr>
          <p:cNvSpPr/>
          <p:nvPr/>
        </p:nvSpPr>
        <p:spPr>
          <a:xfrm>
            <a:off x="4716016" y="5440276"/>
            <a:ext cx="432048" cy="393204"/>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 name="文字方塊 11">
            <a:extLst>
              <a:ext uri="{FF2B5EF4-FFF2-40B4-BE49-F238E27FC236}">
                <a16:creationId xmlns:a16="http://schemas.microsoft.com/office/drawing/2014/main" id="{FAF591B6-CCDD-DDC7-8C73-14788D6E2A67}"/>
              </a:ext>
            </a:extLst>
          </p:cNvPr>
          <p:cNvSpPr txBox="1"/>
          <p:nvPr/>
        </p:nvSpPr>
        <p:spPr>
          <a:xfrm>
            <a:off x="5183108" y="1953028"/>
            <a:ext cx="3471292" cy="646331"/>
          </a:xfrm>
          <a:prstGeom prst="rect">
            <a:avLst/>
          </a:prstGeom>
          <a:noFill/>
        </p:spPr>
        <p:txBody>
          <a:bodyPr wrap="square" rtlCol="0">
            <a:spAutoFit/>
          </a:bodyPr>
          <a:lstStyle/>
          <a:p>
            <a:pPr marL="285750" indent="-285750">
              <a:buFont typeface="Arial" panose="020B0604020202020204" pitchFamily="34" charset="0"/>
              <a:buChar char="•"/>
            </a:pPr>
            <a:r>
              <a:rPr lang="zh-TW" altLang="en-US" dirty="0"/>
              <a:t>有沒有符合我興趣或價值的學校科別、社團、計畫讓我學習？</a:t>
            </a:r>
          </a:p>
        </p:txBody>
      </p:sp>
      <p:sp>
        <p:nvSpPr>
          <p:cNvPr id="13" name="文字方塊 12">
            <a:extLst>
              <a:ext uri="{FF2B5EF4-FFF2-40B4-BE49-F238E27FC236}">
                <a16:creationId xmlns:a16="http://schemas.microsoft.com/office/drawing/2014/main" id="{975CFF99-B33E-710B-EA1F-A60436D1894E}"/>
              </a:ext>
            </a:extLst>
          </p:cNvPr>
          <p:cNvSpPr txBox="1"/>
          <p:nvPr/>
        </p:nvSpPr>
        <p:spPr>
          <a:xfrm>
            <a:off x="5236811" y="2717014"/>
            <a:ext cx="3672408" cy="1200329"/>
          </a:xfrm>
          <a:prstGeom prst="rect">
            <a:avLst/>
          </a:prstGeom>
          <a:noFill/>
        </p:spPr>
        <p:txBody>
          <a:bodyPr wrap="square" rtlCol="0">
            <a:spAutoFit/>
          </a:bodyPr>
          <a:lstStyle/>
          <a:p>
            <a:pPr marL="285750" indent="-285750">
              <a:buFont typeface="Arial" panose="020B0604020202020204" pitchFamily="34" charset="0"/>
              <a:buChar char="•"/>
            </a:pPr>
            <a:r>
              <a:rPr lang="zh-TW" altLang="en-US" dirty="0"/>
              <a:t>我的優勢適合什麼科別領域？</a:t>
            </a:r>
            <a:endParaRPr lang="en-US" altLang="zh-TW" dirty="0"/>
          </a:p>
          <a:p>
            <a:pPr marL="285750" indent="-285750">
              <a:buFont typeface="Arial" panose="020B0604020202020204" pitchFamily="34" charset="0"/>
              <a:buChar char="•"/>
            </a:pPr>
            <a:r>
              <a:rPr lang="zh-TW" altLang="en-US" dirty="0"/>
              <a:t>用哪一種入學管道我比較有優勢？</a:t>
            </a:r>
            <a:endParaRPr lang="en-US" altLang="zh-TW" dirty="0"/>
          </a:p>
          <a:p>
            <a:pPr marL="285750" indent="-285750">
              <a:buFont typeface="Arial" panose="020B0604020202020204" pitchFamily="34" charset="0"/>
              <a:buChar char="•"/>
            </a:pPr>
            <a:r>
              <a:rPr lang="zh-TW" altLang="en-US" dirty="0"/>
              <a:t>我還可以用什麼方式上心儀的學校科別？</a:t>
            </a:r>
          </a:p>
        </p:txBody>
      </p:sp>
      <p:sp>
        <p:nvSpPr>
          <p:cNvPr id="14" name="文字方塊 13">
            <a:extLst>
              <a:ext uri="{FF2B5EF4-FFF2-40B4-BE49-F238E27FC236}">
                <a16:creationId xmlns:a16="http://schemas.microsoft.com/office/drawing/2014/main" id="{2036F49E-6F12-9F08-444E-75EB78E88569}"/>
              </a:ext>
            </a:extLst>
          </p:cNvPr>
          <p:cNvSpPr txBox="1"/>
          <p:nvPr/>
        </p:nvSpPr>
        <p:spPr>
          <a:xfrm>
            <a:off x="5183108" y="4071194"/>
            <a:ext cx="3779814" cy="923330"/>
          </a:xfrm>
          <a:prstGeom prst="rect">
            <a:avLst/>
          </a:prstGeom>
          <a:noFill/>
        </p:spPr>
        <p:txBody>
          <a:bodyPr wrap="square" rtlCol="0">
            <a:spAutoFit/>
          </a:bodyPr>
          <a:lstStyle/>
          <a:p>
            <a:pPr marL="285750" indent="-285750">
              <a:buFont typeface="Arial" panose="020B0604020202020204" pitchFamily="34" charset="0"/>
              <a:buChar char="•"/>
            </a:pPr>
            <a:r>
              <a:rPr lang="zh-TW" altLang="en-US" dirty="0"/>
              <a:t>哪一間學校的課程理念較適合我？</a:t>
            </a:r>
            <a:endParaRPr lang="en-US" altLang="zh-TW" dirty="0"/>
          </a:p>
          <a:p>
            <a:pPr marL="285750" indent="-285750">
              <a:buFont typeface="Arial" panose="020B0604020202020204" pitchFamily="34" charset="0"/>
              <a:buChar char="•"/>
            </a:pPr>
            <a:r>
              <a:rPr lang="zh-TW" altLang="en-US" dirty="0"/>
              <a:t>哪一間學校有足夠的輔導、藝文、學習方案</a:t>
            </a:r>
            <a:r>
              <a:rPr lang="en-US" altLang="zh-TW" dirty="0"/>
              <a:t>……</a:t>
            </a:r>
            <a:r>
              <a:rPr lang="zh-TW" altLang="en-US" dirty="0"/>
              <a:t>等資源？</a:t>
            </a:r>
            <a:r>
              <a:rPr lang="en-US" altLang="zh-TW" dirty="0"/>
              <a:t>(p.49)</a:t>
            </a:r>
            <a:endParaRPr lang="zh-TW" altLang="en-US" dirty="0"/>
          </a:p>
        </p:txBody>
      </p:sp>
      <p:sp>
        <p:nvSpPr>
          <p:cNvPr id="15" name="文字方塊 14">
            <a:extLst>
              <a:ext uri="{FF2B5EF4-FFF2-40B4-BE49-F238E27FC236}">
                <a16:creationId xmlns:a16="http://schemas.microsoft.com/office/drawing/2014/main" id="{F6F7A120-6CCB-3D7C-D301-DCE6961E82BD}"/>
              </a:ext>
            </a:extLst>
          </p:cNvPr>
          <p:cNvSpPr txBox="1"/>
          <p:nvPr/>
        </p:nvSpPr>
        <p:spPr>
          <a:xfrm>
            <a:off x="5183108" y="5203511"/>
            <a:ext cx="3779814" cy="1200329"/>
          </a:xfrm>
          <a:prstGeom prst="rect">
            <a:avLst/>
          </a:prstGeom>
          <a:noFill/>
        </p:spPr>
        <p:txBody>
          <a:bodyPr wrap="square" rtlCol="0">
            <a:spAutoFit/>
          </a:bodyPr>
          <a:lstStyle/>
          <a:p>
            <a:pPr marL="285750" indent="-285750">
              <a:buFont typeface="Arial" panose="020B0604020202020204" pitchFamily="34" charset="0"/>
              <a:buChar char="•"/>
            </a:pPr>
            <a:r>
              <a:rPr lang="zh-TW" altLang="en-US" dirty="0"/>
              <a:t>家長可以如何協助我的生涯？</a:t>
            </a:r>
            <a:endParaRPr lang="en-US" altLang="zh-TW" dirty="0"/>
          </a:p>
          <a:p>
            <a:pPr marL="285750" indent="-285750">
              <a:buFont typeface="Arial" panose="020B0604020202020204" pitchFamily="34" charset="0"/>
              <a:buChar char="•"/>
            </a:pPr>
            <a:r>
              <a:rPr lang="zh-TW" altLang="en-US" dirty="0"/>
              <a:t>誰可以協助我與家長溝通？</a:t>
            </a:r>
            <a:endParaRPr lang="en-US" altLang="zh-TW" dirty="0"/>
          </a:p>
          <a:p>
            <a:pPr marL="285750" indent="-285750">
              <a:buFont typeface="Arial" panose="020B0604020202020204" pitchFamily="34" charset="0"/>
              <a:buChar char="•"/>
            </a:pPr>
            <a:r>
              <a:rPr lang="zh-TW" altLang="en-US" dirty="0"/>
              <a:t>有哪些獎助學金、學習方案可以減少家裡的負擔？</a:t>
            </a:r>
            <a:r>
              <a:rPr lang="en-US" altLang="zh-TW" dirty="0"/>
              <a:t>(p.65)</a:t>
            </a:r>
            <a:endParaRPr lang="zh-TW" altLang="en-US" dirty="0"/>
          </a:p>
        </p:txBody>
      </p:sp>
    </p:spTree>
    <p:extLst>
      <p:ext uri="{BB962C8B-B14F-4D97-AF65-F5344CB8AC3E}">
        <p14:creationId xmlns:p14="http://schemas.microsoft.com/office/powerpoint/2010/main" val="175224234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矩形: 圓角 14">
            <a:extLst>
              <a:ext uri="{FF2B5EF4-FFF2-40B4-BE49-F238E27FC236}">
                <a16:creationId xmlns:a16="http://schemas.microsoft.com/office/drawing/2014/main" id="{4873C000-A587-3BFC-4B14-0BF93009781B}"/>
              </a:ext>
            </a:extLst>
          </p:cNvPr>
          <p:cNvSpPr/>
          <p:nvPr/>
        </p:nvSpPr>
        <p:spPr>
          <a:xfrm>
            <a:off x="6006519" y="3040233"/>
            <a:ext cx="2435671" cy="1050141"/>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4" name="矩形: 圓角 13">
            <a:extLst>
              <a:ext uri="{FF2B5EF4-FFF2-40B4-BE49-F238E27FC236}">
                <a16:creationId xmlns:a16="http://schemas.microsoft.com/office/drawing/2014/main" id="{B22C7DE2-85B0-1C78-4867-7F320E15D40E}"/>
              </a:ext>
            </a:extLst>
          </p:cNvPr>
          <p:cNvSpPr/>
          <p:nvPr/>
        </p:nvSpPr>
        <p:spPr>
          <a:xfrm>
            <a:off x="6008379" y="4408171"/>
            <a:ext cx="2435671" cy="1050141"/>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3" name="矩形: 圓角 12">
            <a:extLst>
              <a:ext uri="{FF2B5EF4-FFF2-40B4-BE49-F238E27FC236}">
                <a16:creationId xmlns:a16="http://schemas.microsoft.com/office/drawing/2014/main" id="{8ADA1A67-E7B5-23E1-BD82-E72153F1AC9B}"/>
              </a:ext>
            </a:extLst>
          </p:cNvPr>
          <p:cNvSpPr/>
          <p:nvPr/>
        </p:nvSpPr>
        <p:spPr>
          <a:xfrm>
            <a:off x="6008379" y="1710226"/>
            <a:ext cx="2435671" cy="1050141"/>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 name="標題 1">
            <a:extLst>
              <a:ext uri="{FF2B5EF4-FFF2-40B4-BE49-F238E27FC236}">
                <a16:creationId xmlns:a16="http://schemas.microsoft.com/office/drawing/2014/main" id="{30864BA7-558C-5F1A-7178-72497C578AF5}"/>
              </a:ext>
            </a:extLst>
          </p:cNvPr>
          <p:cNvSpPr>
            <a:spLocks noGrp="1"/>
          </p:cNvSpPr>
          <p:nvPr>
            <p:ph type="title"/>
          </p:nvPr>
        </p:nvSpPr>
        <p:spPr/>
        <p:txBody>
          <a:bodyPr/>
          <a:lstStyle/>
          <a:p>
            <a:r>
              <a:rPr lang="en-US" altLang="zh-TW" dirty="0"/>
              <a:t>4.</a:t>
            </a:r>
            <a:r>
              <a:rPr lang="zh-TW" altLang="en-US" dirty="0"/>
              <a:t>怎麼安排我的生涯？</a:t>
            </a:r>
          </a:p>
        </p:txBody>
      </p:sp>
      <p:sp>
        <p:nvSpPr>
          <p:cNvPr id="3" name="內容版面配置區 2">
            <a:extLst>
              <a:ext uri="{FF2B5EF4-FFF2-40B4-BE49-F238E27FC236}">
                <a16:creationId xmlns:a16="http://schemas.microsoft.com/office/drawing/2014/main" id="{076481D4-A488-8939-CF6D-39100E7889D0}"/>
              </a:ext>
            </a:extLst>
          </p:cNvPr>
          <p:cNvSpPr>
            <a:spLocks noGrp="1"/>
          </p:cNvSpPr>
          <p:nvPr>
            <p:ph idx="1"/>
          </p:nvPr>
        </p:nvSpPr>
        <p:spPr>
          <a:xfrm>
            <a:off x="6085178" y="6135824"/>
            <a:ext cx="2435671" cy="468942"/>
          </a:xfrm>
        </p:spPr>
        <p:txBody>
          <a:bodyPr>
            <a:normAutofit fontScale="77500" lnSpcReduction="20000"/>
          </a:bodyPr>
          <a:lstStyle/>
          <a:p>
            <a:r>
              <a:rPr lang="zh-TW" altLang="en-US" dirty="0"/>
              <a:t>保持彈性的生涯策略</a:t>
            </a:r>
          </a:p>
        </p:txBody>
      </p:sp>
      <p:graphicFrame>
        <p:nvGraphicFramePr>
          <p:cNvPr id="4" name="資料庫圖表 3">
            <a:extLst>
              <a:ext uri="{FF2B5EF4-FFF2-40B4-BE49-F238E27FC236}">
                <a16:creationId xmlns:a16="http://schemas.microsoft.com/office/drawing/2014/main" id="{FF3D65EC-AEB8-2CE6-BD35-DE230301D838}"/>
              </a:ext>
            </a:extLst>
          </p:cNvPr>
          <p:cNvGraphicFramePr/>
          <p:nvPr>
            <p:extLst>
              <p:ext uri="{D42A27DB-BD31-4B8C-83A1-F6EECF244321}">
                <p14:modId xmlns:p14="http://schemas.microsoft.com/office/powerpoint/2010/main" val="1333142422"/>
              </p:ext>
            </p:extLst>
          </p:nvPr>
        </p:nvGraphicFramePr>
        <p:xfrm>
          <a:off x="-46806" y="1556792"/>
          <a:ext cx="6444208" cy="43924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文字方塊 4">
            <a:extLst>
              <a:ext uri="{FF2B5EF4-FFF2-40B4-BE49-F238E27FC236}">
                <a16:creationId xmlns:a16="http://schemas.microsoft.com/office/drawing/2014/main" id="{6C32DA38-DED7-A62C-98E9-803EC00F3072}"/>
              </a:ext>
            </a:extLst>
          </p:cNvPr>
          <p:cNvSpPr txBox="1"/>
          <p:nvPr/>
        </p:nvSpPr>
        <p:spPr>
          <a:xfrm>
            <a:off x="683568" y="6093296"/>
            <a:ext cx="4572000" cy="553998"/>
          </a:xfrm>
          <a:prstGeom prst="rect">
            <a:avLst/>
          </a:prstGeom>
          <a:noFill/>
        </p:spPr>
        <p:txBody>
          <a:bodyPr wrap="square">
            <a:spAutoFit/>
          </a:bodyPr>
          <a:lstStyle/>
          <a:p>
            <a:r>
              <a:rPr lang="zh-TW" altLang="en-US" sz="1000" dirty="0">
                <a:solidFill>
                  <a:prstClr val="black"/>
                </a:solidFill>
              </a:rPr>
              <a:t>參考修改自劉奕酉粉專貼文：擁抱與管理不確定性</a:t>
            </a:r>
            <a:r>
              <a:rPr lang="en-US" altLang="zh-TW" sz="1000" dirty="0">
                <a:solidFill>
                  <a:prstClr val="black"/>
                </a:solidFill>
              </a:rPr>
              <a:t>https://www.facebook.com/photo.php?fbid=10224540586726167&amp;set=pb.1353302099.-2207520000&amp;type=3&amp;locale=zh_TW</a:t>
            </a:r>
            <a:endParaRPr lang="zh-TW" altLang="en-US" sz="1000" i="0" dirty="0">
              <a:solidFill>
                <a:srgbClr val="1A202C"/>
              </a:solidFill>
              <a:effectLst/>
              <a:latin typeface="Inter"/>
            </a:endParaRPr>
          </a:p>
        </p:txBody>
      </p:sp>
      <p:cxnSp>
        <p:nvCxnSpPr>
          <p:cNvPr id="7" name="直線單箭頭接點 6">
            <a:extLst>
              <a:ext uri="{FF2B5EF4-FFF2-40B4-BE49-F238E27FC236}">
                <a16:creationId xmlns:a16="http://schemas.microsoft.com/office/drawing/2014/main" id="{6F8E3065-DFB5-F9B6-B966-3BA58678ABE4}"/>
              </a:ext>
            </a:extLst>
          </p:cNvPr>
          <p:cNvCxnSpPr/>
          <p:nvPr/>
        </p:nvCxnSpPr>
        <p:spPr>
          <a:xfrm>
            <a:off x="3779912" y="4797152"/>
            <a:ext cx="216024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 name="直線單箭頭接點 7">
            <a:extLst>
              <a:ext uri="{FF2B5EF4-FFF2-40B4-BE49-F238E27FC236}">
                <a16:creationId xmlns:a16="http://schemas.microsoft.com/office/drawing/2014/main" id="{C745D932-331B-7BC5-2E33-F7FADB6CE67E}"/>
              </a:ext>
            </a:extLst>
          </p:cNvPr>
          <p:cNvCxnSpPr/>
          <p:nvPr/>
        </p:nvCxnSpPr>
        <p:spPr>
          <a:xfrm>
            <a:off x="3779912" y="3403429"/>
            <a:ext cx="216024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 name="直線單箭頭接點 8">
            <a:extLst>
              <a:ext uri="{FF2B5EF4-FFF2-40B4-BE49-F238E27FC236}">
                <a16:creationId xmlns:a16="http://schemas.microsoft.com/office/drawing/2014/main" id="{3CC11156-0767-43EE-3364-71DD32855DC6}"/>
              </a:ext>
            </a:extLst>
          </p:cNvPr>
          <p:cNvCxnSpPr/>
          <p:nvPr/>
        </p:nvCxnSpPr>
        <p:spPr>
          <a:xfrm>
            <a:off x="3779912" y="2171700"/>
            <a:ext cx="216024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0" name="文字方塊 9">
            <a:extLst>
              <a:ext uri="{FF2B5EF4-FFF2-40B4-BE49-F238E27FC236}">
                <a16:creationId xmlns:a16="http://schemas.microsoft.com/office/drawing/2014/main" id="{DBD9A0C1-0032-72E5-5DDB-6ED76E83CA87}"/>
              </a:ext>
            </a:extLst>
          </p:cNvPr>
          <p:cNvSpPr txBox="1"/>
          <p:nvPr/>
        </p:nvSpPr>
        <p:spPr>
          <a:xfrm>
            <a:off x="6084168" y="4509120"/>
            <a:ext cx="2289448" cy="923330"/>
          </a:xfrm>
          <a:prstGeom prst="rect">
            <a:avLst/>
          </a:prstGeom>
          <a:noFill/>
        </p:spPr>
        <p:txBody>
          <a:bodyPr wrap="square" rtlCol="0">
            <a:spAutoFit/>
          </a:bodyPr>
          <a:lstStyle/>
          <a:p>
            <a:r>
              <a:rPr lang="zh-TW" altLang="en-US" dirty="0"/>
              <a:t>在目前已經安排的學習上持續做喜歡的事，並充實自己。</a:t>
            </a:r>
          </a:p>
        </p:txBody>
      </p:sp>
      <p:sp>
        <p:nvSpPr>
          <p:cNvPr id="11" name="文字方塊 10">
            <a:extLst>
              <a:ext uri="{FF2B5EF4-FFF2-40B4-BE49-F238E27FC236}">
                <a16:creationId xmlns:a16="http://schemas.microsoft.com/office/drawing/2014/main" id="{50B5ED7B-FCB9-457F-A7AB-27DE2242EA15}"/>
              </a:ext>
            </a:extLst>
          </p:cNvPr>
          <p:cNvSpPr txBox="1"/>
          <p:nvPr/>
        </p:nvSpPr>
        <p:spPr>
          <a:xfrm>
            <a:off x="6006519" y="3122604"/>
            <a:ext cx="2522957" cy="923330"/>
          </a:xfrm>
          <a:prstGeom prst="rect">
            <a:avLst/>
          </a:prstGeom>
          <a:noFill/>
        </p:spPr>
        <p:txBody>
          <a:bodyPr wrap="square" rtlCol="0">
            <a:spAutoFit/>
          </a:bodyPr>
          <a:lstStyle/>
          <a:p>
            <a:r>
              <a:rPr lang="zh-TW" altLang="en-US" dirty="0"/>
              <a:t>未來如何安排可以更容易獲得發展機會，以及應對某些的風險。</a:t>
            </a:r>
          </a:p>
        </p:txBody>
      </p:sp>
      <p:sp>
        <p:nvSpPr>
          <p:cNvPr id="12" name="文字方塊 11">
            <a:extLst>
              <a:ext uri="{FF2B5EF4-FFF2-40B4-BE49-F238E27FC236}">
                <a16:creationId xmlns:a16="http://schemas.microsoft.com/office/drawing/2014/main" id="{3C945AB8-0729-E375-E472-474A6A79C118}"/>
              </a:ext>
            </a:extLst>
          </p:cNvPr>
          <p:cNvSpPr txBox="1"/>
          <p:nvPr/>
        </p:nvSpPr>
        <p:spPr>
          <a:xfrm>
            <a:off x="6081491" y="1770982"/>
            <a:ext cx="2289448" cy="923330"/>
          </a:xfrm>
          <a:prstGeom prst="rect">
            <a:avLst/>
          </a:prstGeom>
          <a:noFill/>
        </p:spPr>
        <p:txBody>
          <a:bodyPr wrap="square" rtlCol="0">
            <a:spAutoFit/>
          </a:bodyPr>
          <a:lstStyle/>
          <a:p>
            <a:r>
              <a:rPr lang="zh-TW" altLang="en-US" dirty="0"/>
              <a:t>保持開放的心態，探索與學習不常做或不擅長的事情。</a:t>
            </a:r>
          </a:p>
        </p:txBody>
      </p:sp>
    </p:spTree>
    <p:extLst>
      <p:ext uri="{BB962C8B-B14F-4D97-AF65-F5344CB8AC3E}">
        <p14:creationId xmlns:p14="http://schemas.microsoft.com/office/powerpoint/2010/main" val="357117485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4D3140-916B-BEA3-626D-AA2BD775C1C6}"/>
            </a:ext>
          </a:extLst>
        </p:cNvPr>
        <p:cNvGrpSpPr/>
        <p:nvPr/>
      </p:nvGrpSpPr>
      <p:grpSpPr>
        <a:xfrm>
          <a:off x="0" y="0"/>
          <a:ext cx="0" cy="0"/>
          <a:chOff x="0" y="0"/>
          <a:chExt cx="0" cy="0"/>
        </a:xfrm>
      </p:grpSpPr>
      <p:sp>
        <p:nvSpPr>
          <p:cNvPr id="4" name="標題 3">
            <a:extLst>
              <a:ext uri="{FF2B5EF4-FFF2-40B4-BE49-F238E27FC236}">
                <a16:creationId xmlns:a16="http://schemas.microsoft.com/office/drawing/2014/main" id="{6AE9D8BA-2C08-287A-34B3-3F638803C7DD}"/>
              </a:ext>
            </a:extLst>
          </p:cNvPr>
          <p:cNvSpPr>
            <a:spLocks noGrp="1"/>
          </p:cNvSpPr>
          <p:nvPr>
            <p:ph type="title"/>
          </p:nvPr>
        </p:nvSpPr>
        <p:spPr/>
        <p:txBody>
          <a:bodyPr/>
          <a:lstStyle/>
          <a:p>
            <a:r>
              <a:rPr lang="en-US" altLang="zh-TW" dirty="0"/>
              <a:t>4.</a:t>
            </a:r>
            <a:r>
              <a:rPr lang="zh-TW" altLang="en-US" dirty="0"/>
              <a:t>怎麼安排我的生涯？</a:t>
            </a:r>
          </a:p>
        </p:txBody>
      </p:sp>
      <p:sp>
        <p:nvSpPr>
          <p:cNvPr id="5" name="內容版面配置區 4">
            <a:extLst>
              <a:ext uri="{FF2B5EF4-FFF2-40B4-BE49-F238E27FC236}">
                <a16:creationId xmlns:a16="http://schemas.microsoft.com/office/drawing/2014/main" id="{FADBE1CD-7D33-4E66-3937-5EFED3EE26E6}"/>
              </a:ext>
            </a:extLst>
          </p:cNvPr>
          <p:cNvSpPr>
            <a:spLocks noGrp="1"/>
          </p:cNvSpPr>
          <p:nvPr>
            <p:ph idx="1"/>
          </p:nvPr>
        </p:nvSpPr>
        <p:spPr>
          <a:xfrm>
            <a:off x="1028700" y="1916832"/>
            <a:ext cx="7086600" cy="4255368"/>
          </a:xfrm>
        </p:spPr>
        <p:txBody>
          <a:bodyPr>
            <a:normAutofit fontScale="77500" lnSpcReduction="20000"/>
          </a:bodyPr>
          <a:lstStyle/>
          <a:p>
            <a:pPr>
              <a:lnSpc>
                <a:spcPct val="150000"/>
              </a:lnSpc>
            </a:pPr>
            <a:r>
              <a:rPr lang="zh-TW" altLang="en-US" sz="2800" dirty="0"/>
              <a:t>你可能列出很多自己可以接受的生涯選項，但是對於自己會不會喜歡與適應未來的學習環境而感到擔心。當你發出這樣的疑問，可以肯定自己是非常勇敢才能這樣誠實面對自己。</a:t>
            </a:r>
            <a:endParaRPr lang="en-US" altLang="zh-TW" sz="2800" dirty="0"/>
          </a:p>
          <a:p>
            <a:pPr>
              <a:lnSpc>
                <a:spcPct val="150000"/>
              </a:lnSpc>
            </a:pPr>
            <a:r>
              <a:rPr lang="zh-TW" altLang="en-US" sz="2800" dirty="0"/>
              <a:t>因應機會、風險與未知，你可以嘗試思考哪間學校較多你喜歡的科別，哪個科別較多你喜歡的學習內容與資源。你也有可能進去後發現不喜歡，可以先了解轉科、轉學的相關資訊（</a:t>
            </a:r>
            <a:r>
              <a:rPr lang="en-US" altLang="zh-TW" sz="2800" dirty="0"/>
              <a:t>p.67</a:t>
            </a:r>
            <a:r>
              <a:rPr lang="zh-TW" altLang="en-US" sz="2800" dirty="0"/>
              <a:t>），這樣未來面對這樣的情況，你也會比較知道該怎麼調整。</a:t>
            </a:r>
            <a:endParaRPr lang="en-US" altLang="zh-TW" sz="2800" dirty="0"/>
          </a:p>
        </p:txBody>
      </p:sp>
      <p:sp>
        <p:nvSpPr>
          <p:cNvPr id="2" name="投影片編號版面配置區 1">
            <a:extLst>
              <a:ext uri="{FF2B5EF4-FFF2-40B4-BE49-F238E27FC236}">
                <a16:creationId xmlns:a16="http://schemas.microsoft.com/office/drawing/2014/main" id="{C46747C1-2712-AAEF-37E9-84BE8465EE86}"/>
              </a:ext>
            </a:extLst>
          </p:cNvPr>
          <p:cNvSpPr>
            <a:spLocks noGrp="1"/>
          </p:cNvSpPr>
          <p:nvPr>
            <p:ph type="sldNum" sz="quarter" idx="12"/>
          </p:nvPr>
        </p:nvSpPr>
        <p:spPr/>
        <p:txBody>
          <a:bodyPr/>
          <a:lstStyle/>
          <a:p>
            <a:fld id="{2C1982FA-3259-45D3-93FF-ACC002874BE2}" type="slidenum">
              <a:rPr lang="zh-TW" altLang="en-US" smtClean="0">
                <a:solidFill>
                  <a:prstClr val="black"/>
                </a:solidFill>
              </a:rPr>
              <a:pPr/>
              <a:t>34</a:t>
            </a:fld>
            <a:endParaRPr lang="zh-TW" altLang="en-US">
              <a:solidFill>
                <a:prstClr val="black"/>
              </a:solidFill>
            </a:endParaRPr>
          </a:p>
        </p:txBody>
      </p:sp>
    </p:spTree>
    <p:extLst>
      <p:ext uri="{BB962C8B-B14F-4D97-AF65-F5344CB8AC3E}">
        <p14:creationId xmlns:p14="http://schemas.microsoft.com/office/powerpoint/2010/main" val="125139387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B9E4D2-A655-E608-707D-63BFF887B84C}"/>
            </a:ext>
          </a:extLst>
        </p:cNvPr>
        <p:cNvGrpSpPr/>
        <p:nvPr/>
      </p:nvGrpSpPr>
      <p:grpSpPr>
        <a:xfrm>
          <a:off x="0" y="0"/>
          <a:ext cx="0" cy="0"/>
          <a:chOff x="0" y="0"/>
          <a:chExt cx="0" cy="0"/>
        </a:xfrm>
      </p:grpSpPr>
      <p:sp>
        <p:nvSpPr>
          <p:cNvPr id="2" name="投影片編號版面配置區 1">
            <a:extLst>
              <a:ext uri="{FF2B5EF4-FFF2-40B4-BE49-F238E27FC236}">
                <a16:creationId xmlns:a16="http://schemas.microsoft.com/office/drawing/2014/main" id="{4E05F40C-D569-6A1E-3CAA-4AF26741960C}"/>
              </a:ext>
            </a:extLst>
          </p:cNvPr>
          <p:cNvSpPr>
            <a:spLocks noGrp="1"/>
          </p:cNvSpPr>
          <p:nvPr>
            <p:ph type="sldNum" sz="quarter" idx="12"/>
          </p:nvPr>
        </p:nvSpPr>
        <p:spPr/>
        <p:txBody>
          <a:bodyPr/>
          <a:lstStyle/>
          <a:p>
            <a:fld id="{2C1982FA-3259-45D3-93FF-ACC002874BE2}" type="slidenum">
              <a:rPr lang="zh-TW" altLang="en-US" smtClean="0">
                <a:solidFill>
                  <a:prstClr val="black"/>
                </a:solidFill>
              </a:rPr>
              <a:pPr/>
              <a:t>35</a:t>
            </a:fld>
            <a:endParaRPr lang="zh-TW" altLang="en-US">
              <a:solidFill>
                <a:prstClr val="black"/>
              </a:solidFill>
            </a:endParaRPr>
          </a:p>
        </p:txBody>
      </p:sp>
      <p:pic>
        <p:nvPicPr>
          <p:cNvPr id="10" name="圖片 9" descr="一張含有 戶外, 草, 服裝, 人員 的圖片&#10;&#10;AI 產生的內容可能不正確。">
            <a:extLst>
              <a:ext uri="{FF2B5EF4-FFF2-40B4-BE49-F238E27FC236}">
                <a16:creationId xmlns:a16="http://schemas.microsoft.com/office/drawing/2014/main" id="{B5648C62-C1AA-E51B-AE27-B8F34FC6352B}"/>
              </a:ext>
            </a:extLst>
          </p:cNvPr>
          <p:cNvPicPr>
            <a:picLocks noChangeAspect="1"/>
          </p:cNvPicPr>
          <p:nvPr/>
        </p:nvPicPr>
        <p:blipFill>
          <a:blip r:embed="rId2">
            <a:extLst>
              <a:ext uri="{28A0092B-C50C-407E-A947-70E740481C1C}">
                <a14:useLocalDpi xmlns:a14="http://schemas.microsoft.com/office/drawing/2010/main" val="0"/>
              </a:ext>
            </a:extLst>
          </a:blip>
          <a:srcRect l="5989" r="14011"/>
          <a:stretch/>
        </p:blipFill>
        <p:spPr>
          <a:xfrm>
            <a:off x="0" y="0"/>
            <a:ext cx="9144000" cy="6858000"/>
          </a:xfrm>
          <a:prstGeom prst="rect">
            <a:avLst/>
          </a:prstGeom>
        </p:spPr>
      </p:pic>
      <p:sp>
        <p:nvSpPr>
          <p:cNvPr id="11" name="矩形: 圓角 5">
            <a:extLst>
              <a:ext uri="{FF2B5EF4-FFF2-40B4-BE49-F238E27FC236}">
                <a16:creationId xmlns:a16="http://schemas.microsoft.com/office/drawing/2014/main" id="{1C80D1EC-7666-27BD-5796-138A9F8D6D23}"/>
              </a:ext>
            </a:extLst>
          </p:cNvPr>
          <p:cNvSpPr/>
          <p:nvPr/>
        </p:nvSpPr>
        <p:spPr>
          <a:xfrm>
            <a:off x="3563888" y="5445224"/>
            <a:ext cx="5400600" cy="792088"/>
          </a:xfrm>
          <a:prstGeom prst="round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nSpc>
                <a:spcPct val="150000"/>
              </a:lnSpc>
            </a:pPr>
            <a:r>
              <a:rPr lang="zh-TW" altLang="en-US" sz="2800" b="1" dirty="0">
                <a:solidFill>
                  <a:prstClr val="black"/>
                </a:solidFill>
              </a:rPr>
              <a:t>找到你的資源，踏實在路上探索。</a:t>
            </a:r>
            <a:endParaRPr lang="zh-TW" altLang="en-US" dirty="0">
              <a:solidFill>
                <a:prstClr val="black"/>
              </a:solidFill>
            </a:endParaRPr>
          </a:p>
        </p:txBody>
      </p:sp>
    </p:spTree>
    <p:extLst>
      <p:ext uri="{BB962C8B-B14F-4D97-AF65-F5344CB8AC3E}">
        <p14:creationId xmlns:p14="http://schemas.microsoft.com/office/powerpoint/2010/main" val="113003236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noAutofit/>
          </a:bodyPr>
          <a:lstStyle/>
          <a:p>
            <a:r>
              <a:rPr lang="en-US" altLang="zh-TW" sz="4000" dirty="0">
                <a:solidFill>
                  <a:schemeClr val="tx1"/>
                </a:solidFill>
              </a:rPr>
              <a:t>5.</a:t>
            </a:r>
            <a:r>
              <a:rPr lang="zh-TW" altLang="en-US" sz="4000" dirty="0">
                <a:solidFill>
                  <a:schemeClr val="tx1"/>
                </a:solidFill>
              </a:rPr>
              <a:t>與家長討論的準備工作？</a:t>
            </a:r>
          </a:p>
        </p:txBody>
      </p:sp>
      <p:sp>
        <p:nvSpPr>
          <p:cNvPr id="5" name="文字版面配置區 4"/>
          <p:cNvSpPr>
            <a:spLocks noGrp="1"/>
          </p:cNvSpPr>
          <p:nvPr>
            <p:ph type="body" idx="1"/>
          </p:nvPr>
        </p:nvSpPr>
        <p:spPr/>
        <p:txBody>
          <a:bodyPr/>
          <a:lstStyle/>
          <a:p>
            <a:endParaRPr lang="zh-TW" altLang="en-US" dirty="0"/>
          </a:p>
        </p:txBody>
      </p:sp>
      <p:sp>
        <p:nvSpPr>
          <p:cNvPr id="2" name="投影片編號版面配置區 1"/>
          <p:cNvSpPr>
            <a:spLocks noGrp="1"/>
          </p:cNvSpPr>
          <p:nvPr>
            <p:ph type="sldNum" sz="quarter" idx="12"/>
          </p:nvPr>
        </p:nvSpPr>
        <p:spPr/>
        <p:txBody>
          <a:bodyPr/>
          <a:lstStyle/>
          <a:p>
            <a:fld id="{2C1982FA-3259-45D3-93FF-ACC002874BE2}" type="slidenum">
              <a:rPr lang="zh-TW" altLang="en-US" smtClean="0">
                <a:solidFill>
                  <a:prstClr val="white"/>
                </a:solidFill>
              </a:rPr>
              <a:pPr/>
              <a:t>36</a:t>
            </a:fld>
            <a:endParaRPr lang="zh-TW" altLang="en-US">
              <a:solidFill>
                <a:prstClr val="white"/>
              </a:solidFill>
            </a:endParaRPr>
          </a:p>
        </p:txBody>
      </p:sp>
    </p:spTree>
    <p:extLst>
      <p:ext uri="{BB962C8B-B14F-4D97-AF65-F5344CB8AC3E}">
        <p14:creationId xmlns:p14="http://schemas.microsoft.com/office/powerpoint/2010/main" val="187384086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lstStyle/>
          <a:p>
            <a:r>
              <a:rPr lang="en-US" altLang="zh-TW" dirty="0"/>
              <a:t>5.</a:t>
            </a:r>
            <a:r>
              <a:rPr lang="zh-TW" altLang="en-US" dirty="0"/>
              <a:t>與家長討論的準備工作？</a:t>
            </a:r>
          </a:p>
        </p:txBody>
      </p:sp>
      <p:sp>
        <p:nvSpPr>
          <p:cNvPr id="5" name="內容版面配置區 4"/>
          <p:cNvSpPr>
            <a:spLocks noGrp="1"/>
          </p:cNvSpPr>
          <p:nvPr>
            <p:ph idx="1"/>
          </p:nvPr>
        </p:nvSpPr>
        <p:spPr>
          <a:xfrm>
            <a:off x="1028700" y="1700808"/>
            <a:ext cx="7200900" cy="4166592"/>
          </a:xfrm>
        </p:spPr>
        <p:txBody>
          <a:bodyPr>
            <a:normAutofit/>
          </a:bodyPr>
          <a:lstStyle/>
          <a:p>
            <a:pPr>
              <a:lnSpc>
                <a:spcPct val="150000"/>
              </a:lnSpc>
            </a:pPr>
            <a:r>
              <a:rPr lang="zh-TW" altLang="en-US" sz="2800" dirty="0"/>
              <a:t>我們都希望家長可以充分了解你的想法，也願意支持你，並且在你與家長之間隨時能夠友善而開放的溝通。</a:t>
            </a:r>
            <a:endParaRPr lang="en-US" altLang="zh-TW" sz="2800" dirty="0"/>
          </a:p>
          <a:p>
            <a:pPr>
              <a:lnSpc>
                <a:spcPct val="150000"/>
              </a:lnSpc>
            </a:pPr>
            <a:r>
              <a:rPr lang="zh-TW" altLang="en-US" sz="2800" dirty="0"/>
              <a:t>實際上，有好多家庭在生活中經常因為忙碌或關係緊張而忽略溝通，需要有意的安排，才有機會真正討論你的生涯選擇。</a:t>
            </a:r>
            <a:endParaRPr lang="en-US" altLang="zh-TW" sz="2800" dirty="0"/>
          </a:p>
        </p:txBody>
      </p:sp>
      <p:sp>
        <p:nvSpPr>
          <p:cNvPr id="2" name="投影片編號版面配置區 1"/>
          <p:cNvSpPr>
            <a:spLocks noGrp="1"/>
          </p:cNvSpPr>
          <p:nvPr>
            <p:ph type="sldNum" sz="quarter" idx="12"/>
          </p:nvPr>
        </p:nvSpPr>
        <p:spPr/>
        <p:txBody>
          <a:bodyPr/>
          <a:lstStyle/>
          <a:p>
            <a:fld id="{2C1982FA-3259-45D3-93FF-ACC002874BE2}" type="slidenum">
              <a:rPr lang="zh-TW" altLang="en-US" smtClean="0">
                <a:solidFill>
                  <a:prstClr val="black"/>
                </a:solidFill>
              </a:rPr>
              <a:pPr/>
              <a:t>37</a:t>
            </a:fld>
            <a:endParaRPr lang="zh-TW" altLang="en-US">
              <a:solidFill>
                <a:prstClr val="black"/>
              </a:solidFill>
            </a:endParaRPr>
          </a:p>
        </p:txBody>
      </p:sp>
    </p:spTree>
    <p:extLst>
      <p:ext uri="{BB962C8B-B14F-4D97-AF65-F5344CB8AC3E}">
        <p14:creationId xmlns:p14="http://schemas.microsoft.com/office/powerpoint/2010/main" val="104001023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lstStyle/>
          <a:p>
            <a:r>
              <a:rPr lang="en-US" altLang="zh-TW" dirty="0"/>
              <a:t>5.</a:t>
            </a:r>
            <a:r>
              <a:rPr lang="zh-TW" altLang="en-US" dirty="0"/>
              <a:t>與家長討論的準備工作？</a:t>
            </a:r>
          </a:p>
        </p:txBody>
      </p:sp>
      <p:sp>
        <p:nvSpPr>
          <p:cNvPr id="5" name="內容版面配置區 4"/>
          <p:cNvSpPr>
            <a:spLocks noGrp="1"/>
          </p:cNvSpPr>
          <p:nvPr>
            <p:ph idx="1"/>
          </p:nvPr>
        </p:nvSpPr>
        <p:spPr>
          <a:xfrm>
            <a:off x="1028700" y="1772816"/>
            <a:ext cx="7200900" cy="4176464"/>
          </a:xfrm>
        </p:spPr>
        <p:txBody>
          <a:bodyPr>
            <a:normAutofit/>
          </a:bodyPr>
          <a:lstStyle/>
          <a:p>
            <a:pPr>
              <a:lnSpc>
                <a:spcPct val="200000"/>
              </a:lnSpc>
            </a:pPr>
            <a:r>
              <a:rPr lang="zh-TW" altLang="en-US" sz="2600" dirty="0"/>
              <a:t>有些時候，家長會很有堅持，也許家長有一些面向是我們還沒有機會理解的。</a:t>
            </a:r>
            <a:endParaRPr lang="en-US" altLang="zh-TW" sz="2600" dirty="0"/>
          </a:p>
          <a:p>
            <a:pPr>
              <a:lnSpc>
                <a:spcPct val="200000"/>
              </a:lnSpc>
            </a:pPr>
            <a:r>
              <a:rPr lang="zh-TW" altLang="en-US" sz="2600" dirty="0"/>
              <a:t>如果家長能夠和我們分享，那是最理想的狀態，如果家長沒有主動分享，也許我們可以在自己的能力範圍內理解家長與家長對話。</a:t>
            </a:r>
            <a:endParaRPr lang="en-US" altLang="zh-TW" sz="2600" dirty="0"/>
          </a:p>
        </p:txBody>
      </p:sp>
      <p:sp>
        <p:nvSpPr>
          <p:cNvPr id="2" name="投影片編號版面配置區 1"/>
          <p:cNvSpPr>
            <a:spLocks noGrp="1"/>
          </p:cNvSpPr>
          <p:nvPr>
            <p:ph type="sldNum" sz="quarter" idx="12"/>
          </p:nvPr>
        </p:nvSpPr>
        <p:spPr/>
        <p:txBody>
          <a:bodyPr/>
          <a:lstStyle/>
          <a:p>
            <a:fld id="{2C1982FA-3259-45D3-93FF-ACC002874BE2}" type="slidenum">
              <a:rPr lang="zh-TW" altLang="en-US" smtClean="0">
                <a:solidFill>
                  <a:prstClr val="black"/>
                </a:solidFill>
              </a:rPr>
              <a:pPr/>
              <a:t>38</a:t>
            </a:fld>
            <a:endParaRPr lang="zh-TW" altLang="en-US">
              <a:solidFill>
                <a:prstClr val="black"/>
              </a:solidFill>
            </a:endParaRPr>
          </a:p>
        </p:txBody>
      </p:sp>
    </p:spTree>
    <p:extLst>
      <p:ext uri="{BB962C8B-B14F-4D97-AF65-F5344CB8AC3E}">
        <p14:creationId xmlns:p14="http://schemas.microsoft.com/office/powerpoint/2010/main" val="359941655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en-US" altLang="zh-TW" dirty="0"/>
              <a:t>5.</a:t>
            </a:r>
            <a:r>
              <a:rPr lang="zh-TW" altLang="en-US" dirty="0"/>
              <a:t>與家長討論的準備工作？</a:t>
            </a:r>
            <a:br>
              <a:rPr lang="en-US" altLang="zh-TW" dirty="0"/>
            </a:br>
            <a:r>
              <a:rPr lang="zh-TW" altLang="en-US" u="sng" dirty="0"/>
              <a:t>家長的考量</a:t>
            </a:r>
          </a:p>
        </p:txBody>
      </p:sp>
      <p:graphicFrame>
        <p:nvGraphicFramePr>
          <p:cNvPr id="7" name="內容版面配置區 6"/>
          <p:cNvGraphicFramePr>
            <a:graphicFrameLocks noGrp="1"/>
          </p:cNvGraphicFramePr>
          <p:nvPr>
            <p:ph idx="1"/>
            <p:extLst>
              <p:ext uri="{D42A27DB-BD31-4B8C-83A1-F6EECF244321}">
                <p14:modId xmlns:p14="http://schemas.microsoft.com/office/powerpoint/2010/main" val="3167714945"/>
              </p:ext>
            </p:extLst>
          </p:nvPr>
        </p:nvGraphicFramePr>
        <p:xfrm>
          <a:off x="683568" y="1844824"/>
          <a:ext cx="7848872" cy="475252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投影片編號版面配置區 2"/>
          <p:cNvSpPr>
            <a:spLocks noGrp="1"/>
          </p:cNvSpPr>
          <p:nvPr>
            <p:ph type="sldNum" sz="quarter" idx="12"/>
          </p:nvPr>
        </p:nvSpPr>
        <p:spPr/>
        <p:txBody>
          <a:bodyPr/>
          <a:lstStyle/>
          <a:p>
            <a:fld id="{2C1982FA-3259-45D3-93FF-ACC002874BE2}" type="slidenum">
              <a:rPr lang="zh-TW" altLang="en-US" smtClean="0">
                <a:solidFill>
                  <a:prstClr val="black"/>
                </a:solidFill>
              </a:rPr>
              <a:pPr/>
              <a:t>39</a:t>
            </a:fld>
            <a:endParaRPr lang="zh-TW" altLang="en-US">
              <a:solidFill>
                <a:prstClr val="black"/>
              </a:solidFill>
            </a:endParaRPr>
          </a:p>
        </p:txBody>
      </p:sp>
    </p:spTree>
    <p:extLst>
      <p:ext uri="{BB962C8B-B14F-4D97-AF65-F5344CB8AC3E}">
        <p14:creationId xmlns:p14="http://schemas.microsoft.com/office/powerpoint/2010/main" val="20518481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a:t>目錄</a:t>
            </a:r>
            <a:r>
              <a:rPr lang="en-US" altLang="zh-TW" dirty="0"/>
              <a:t>—</a:t>
            </a:r>
            <a:r>
              <a:rPr lang="zh-TW" altLang="en-US" dirty="0"/>
              <a:t>教師</a:t>
            </a:r>
            <a:r>
              <a:rPr lang="zh-TW" altLang="en-US" dirty="0">
                <a:latin typeface="+mj-ea"/>
              </a:rPr>
              <a:t>篇</a:t>
            </a:r>
            <a:endParaRPr lang="zh-TW" altLang="en-US" dirty="0"/>
          </a:p>
        </p:txBody>
      </p:sp>
      <p:sp>
        <p:nvSpPr>
          <p:cNvPr id="3" name="內容版面配置區 2"/>
          <p:cNvSpPr>
            <a:spLocks noGrp="1"/>
          </p:cNvSpPr>
          <p:nvPr>
            <p:ph idx="1"/>
          </p:nvPr>
        </p:nvSpPr>
        <p:spPr>
          <a:xfrm>
            <a:off x="914400" y="1594314"/>
            <a:ext cx="6717940" cy="4572000"/>
          </a:xfrm>
        </p:spPr>
        <p:txBody>
          <a:bodyPr>
            <a:normAutofit/>
          </a:bodyPr>
          <a:lstStyle/>
          <a:p>
            <a:pPr marL="0" indent="0">
              <a:buNone/>
            </a:pPr>
            <a:r>
              <a:rPr lang="en-US" altLang="zh-TW" sz="2800" dirty="0">
                <a:latin typeface="+mj-ea"/>
                <a:ea typeface="+mj-ea"/>
              </a:rPr>
              <a:t>1.</a:t>
            </a:r>
            <a:r>
              <a:rPr lang="zh-TW" altLang="en-US" sz="2800" dirty="0">
                <a:latin typeface="+mj-ea"/>
                <a:ea typeface="+mj-ea"/>
              </a:rPr>
              <a:t>當學生生涯未定向時？</a:t>
            </a:r>
            <a:r>
              <a:rPr lang="en-US" altLang="zh-TW" sz="2800" dirty="0">
                <a:latin typeface="+mj-ea"/>
                <a:ea typeface="+mj-ea"/>
              </a:rPr>
              <a:t>-----------------</a:t>
            </a:r>
          </a:p>
          <a:p>
            <a:pPr marL="0" indent="0">
              <a:buNone/>
            </a:pPr>
            <a:r>
              <a:rPr lang="en-US" altLang="zh-TW" sz="2800" dirty="0">
                <a:latin typeface="+mj-ea"/>
                <a:ea typeface="+mj-ea"/>
              </a:rPr>
              <a:t>2.</a:t>
            </a:r>
            <a:r>
              <a:rPr lang="zh-TW" altLang="en-US" sz="2800" dirty="0">
                <a:latin typeface="+mj-ea"/>
                <a:ea typeface="+mj-ea"/>
              </a:rPr>
              <a:t>當家長因孩子生涯想法而困惑時？</a:t>
            </a:r>
            <a:r>
              <a:rPr lang="en-US" altLang="zh-TW" sz="2800" dirty="0">
                <a:latin typeface="+mj-ea"/>
                <a:ea typeface="+mj-ea"/>
              </a:rPr>
              <a:t>-----</a:t>
            </a:r>
          </a:p>
          <a:p>
            <a:pPr marL="0" indent="0">
              <a:buNone/>
            </a:pPr>
            <a:r>
              <a:rPr lang="en-US" altLang="zh-TW" sz="2800" dirty="0">
                <a:latin typeface="+mj-ea"/>
                <a:ea typeface="+mj-ea"/>
              </a:rPr>
              <a:t>3.</a:t>
            </a:r>
            <a:r>
              <a:rPr lang="zh-TW" altLang="en-US" sz="2800" dirty="0">
                <a:latin typeface="+mj-ea"/>
                <a:ea typeface="+mj-ea"/>
              </a:rPr>
              <a:t>跨系統的學生志願選填輔導工作？</a:t>
            </a:r>
            <a:r>
              <a:rPr lang="en-US" altLang="zh-TW" sz="2800" dirty="0">
                <a:latin typeface="+mj-ea"/>
                <a:ea typeface="+mj-ea"/>
              </a:rPr>
              <a:t>-----</a:t>
            </a:r>
          </a:p>
          <a:p>
            <a:pPr marL="0" indent="0">
              <a:buNone/>
            </a:pPr>
            <a:r>
              <a:rPr lang="en-US" altLang="zh-TW" sz="2800" dirty="0">
                <a:latin typeface="+mj-ea"/>
                <a:ea typeface="+mj-ea"/>
              </a:rPr>
              <a:t>4.</a:t>
            </a:r>
            <a:r>
              <a:rPr lang="zh-TW" altLang="en-US" sz="2800" dirty="0">
                <a:latin typeface="+mj-ea"/>
                <a:ea typeface="+mj-ea"/>
              </a:rPr>
              <a:t>教師篇小結</a:t>
            </a:r>
            <a:r>
              <a:rPr lang="en-US" altLang="zh-TW" sz="2800" dirty="0">
                <a:latin typeface="+mj-ea"/>
                <a:ea typeface="+mj-ea"/>
              </a:rPr>
              <a:t>----------------------------</a:t>
            </a:r>
            <a:endParaRPr lang="zh-TW" altLang="en-US" sz="2800" dirty="0">
              <a:latin typeface="+mj-ea"/>
              <a:ea typeface="+mj-ea"/>
            </a:endParaRPr>
          </a:p>
        </p:txBody>
      </p:sp>
      <p:sp>
        <p:nvSpPr>
          <p:cNvPr id="4" name="內容版面配置區 2"/>
          <p:cNvSpPr txBox="1">
            <a:spLocks/>
          </p:cNvSpPr>
          <p:nvPr/>
        </p:nvSpPr>
        <p:spPr>
          <a:xfrm>
            <a:off x="7308304" y="1593304"/>
            <a:ext cx="936104" cy="4572000"/>
          </a:xfrm>
          <a:prstGeom prst="rect">
            <a:avLst/>
          </a:prstGeom>
        </p:spPr>
        <p:txBody>
          <a:bodyPr vert="horz">
            <a:normAutofit/>
          </a:bodyPr>
          <a:lstStyle>
            <a:lvl1pPr marL="274320" indent="-274320" algn="l" rtl="0" eaLnBrk="1" latinLnBrk="0" hangingPunct="1">
              <a:spcBef>
                <a:spcPts val="580"/>
              </a:spcBef>
              <a:buClr>
                <a:schemeClr val="accent1"/>
              </a:buClr>
              <a:buSzPct val="85000"/>
              <a:buFont typeface="Wingdings 2"/>
              <a:buChar char=""/>
              <a:defRPr kumimoji="0" sz="2600" kern="1200">
                <a:solidFill>
                  <a:schemeClr val="tx1"/>
                </a:solidFill>
                <a:latin typeface="+mn-lt"/>
                <a:ea typeface="+mn-ea"/>
                <a:cs typeface="+mn-cs"/>
              </a:defRPr>
            </a:lvl1pPr>
            <a:lvl2pPr marL="548640" indent="-228600" algn="l" rtl="0" eaLnBrk="1" latinLnBrk="0" hangingPunct="1">
              <a:spcBef>
                <a:spcPts val="370"/>
              </a:spcBef>
              <a:buClr>
                <a:schemeClr val="accent2"/>
              </a:buClr>
              <a:buSzPct val="85000"/>
              <a:buFont typeface="Wingdings 2"/>
              <a:buChar char=""/>
              <a:defRPr kumimoji="0" sz="2400" kern="1200">
                <a:solidFill>
                  <a:schemeClr val="tx1"/>
                </a:solidFill>
                <a:latin typeface="+mn-lt"/>
                <a:ea typeface="+mn-ea"/>
                <a:cs typeface="+mn-cs"/>
              </a:defRPr>
            </a:lvl2pPr>
            <a:lvl3pPr marL="822960" indent="-228600" algn="l" rtl="0" eaLnBrk="1" latinLnBrk="0" hangingPunct="1">
              <a:spcBef>
                <a:spcPts val="370"/>
              </a:spcBef>
              <a:buClr>
                <a:schemeClr val="accent1">
                  <a:tint val="60000"/>
                </a:schemeClr>
              </a:buClr>
              <a:buSzPct val="8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ts val="370"/>
              </a:spcBef>
              <a:buClr>
                <a:schemeClr val="accent3"/>
              </a:buClr>
              <a:buSzPct val="80000"/>
              <a:buFont typeface="Wingdings 2"/>
              <a:buChar char=""/>
              <a:defRPr kumimoji="0" sz="2000" kern="1200">
                <a:solidFill>
                  <a:schemeClr val="tx1"/>
                </a:solidFill>
                <a:latin typeface="+mn-lt"/>
                <a:ea typeface="+mn-ea"/>
                <a:cs typeface="+mn-cs"/>
              </a:defRPr>
            </a:lvl4pPr>
            <a:lvl5pPr marL="1371600" indent="-228600" algn="l" rtl="0" eaLnBrk="1" latinLnBrk="0" hangingPunct="1">
              <a:spcBef>
                <a:spcPts val="370"/>
              </a:spcBef>
              <a:buClr>
                <a:schemeClr val="accent3"/>
              </a:buClr>
              <a:buFontTx/>
              <a:buChar char="o"/>
              <a:defRPr kumimoji="0" sz="2000" kern="1200">
                <a:solidFill>
                  <a:schemeClr val="tx1"/>
                </a:solidFill>
                <a:latin typeface="+mn-lt"/>
                <a:ea typeface="+mn-ea"/>
                <a:cs typeface="+mn-cs"/>
              </a:defRPr>
            </a:lvl5pPr>
            <a:lvl6pPr marL="1645920" indent="-228600" algn="l" rtl="0" eaLnBrk="1" latinLnBrk="0" hangingPunct="1">
              <a:spcBef>
                <a:spcPts val="370"/>
              </a:spcBef>
              <a:buClr>
                <a:schemeClr val="accent3"/>
              </a:buClr>
              <a:buChar char="•"/>
              <a:defRPr kumimoji="0" sz="1800" kern="1200" baseline="0">
                <a:solidFill>
                  <a:schemeClr val="tx1"/>
                </a:solidFill>
                <a:latin typeface="+mn-lt"/>
                <a:ea typeface="+mn-ea"/>
                <a:cs typeface="+mn-cs"/>
              </a:defRPr>
            </a:lvl6pPr>
            <a:lvl7pPr marL="1920240" indent="-228600" algn="l" rtl="0" eaLnBrk="1" latinLnBrk="0" hangingPunct="1">
              <a:spcBef>
                <a:spcPts val="370"/>
              </a:spcBef>
              <a:buClr>
                <a:schemeClr val="accent2"/>
              </a:buClr>
              <a:buChar char="•"/>
              <a:defRPr kumimoji="0" sz="1800" kern="1200">
                <a:solidFill>
                  <a:schemeClr val="tx1"/>
                </a:solidFill>
                <a:latin typeface="+mn-lt"/>
                <a:ea typeface="+mn-ea"/>
                <a:cs typeface="+mn-cs"/>
              </a:defRPr>
            </a:lvl7pPr>
            <a:lvl8pPr marL="2194560" indent="-228600" algn="l" rtl="0" eaLnBrk="1" latinLnBrk="0" hangingPunct="1">
              <a:spcBef>
                <a:spcPts val="370"/>
              </a:spcBef>
              <a:buClr>
                <a:schemeClr val="accent1">
                  <a:tint val="60000"/>
                </a:schemeClr>
              </a:buClr>
              <a:buChar char="•"/>
              <a:defRPr kumimoji="0" sz="1800" kern="1200">
                <a:solidFill>
                  <a:schemeClr val="tx1"/>
                </a:solidFill>
                <a:latin typeface="+mn-lt"/>
                <a:ea typeface="+mn-ea"/>
                <a:cs typeface="+mn-cs"/>
              </a:defRPr>
            </a:lvl8pPr>
            <a:lvl9pPr marL="2468880" indent="-228600" algn="l" rtl="0" eaLnBrk="1" latinLnBrk="0" hangingPunct="1">
              <a:spcBef>
                <a:spcPts val="370"/>
              </a:spcBef>
              <a:buClr>
                <a:schemeClr val="accent2">
                  <a:tint val="60000"/>
                </a:schemeClr>
              </a:buClr>
              <a:buChar char="•"/>
              <a:defRPr kumimoji="0" sz="1800" kern="1200">
                <a:solidFill>
                  <a:schemeClr val="tx1"/>
                </a:solidFill>
                <a:latin typeface="+mn-lt"/>
                <a:ea typeface="+mn-ea"/>
                <a:cs typeface="+mn-cs"/>
              </a:defRPr>
            </a:lvl9pPr>
          </a:lstStyle>
          <a:p>
            <a:pPr marL="0" indent="0" algn="r">
              <a:lnSpc>
                <a:spcPts val="3650"/>
              </a:lnSpc>
              <a:buFont typeface="Wingdings 2"/>
              <a:buNone/>
            </a:pPr>
            <a:r>
              <a:rPr lang="en-US" altLang="zh-TW" sz="2800" dirty="0">
                <a:latin typeface="+mj-ea"/>
                <a:ea typeface="+mj-ea"/>
              </a:rPr>
              <a:t>97</a:t>
            </a:r>
          </a:p>
          <a:p>
            <a:pPr marL="0" indent="0" algn="r">
              <a:lnSpc>
                <a:spcPts val="3650"/>
              </a:lnSpc>
              <a:buFont typeface="Wingdings 2"/>
              <a:buNone/>
            </a:pPr>
            <a:r>
              <a:rPr lang="en-US" altLang="zh-TW" sz="2800" dirty="0">
                <a:latin typeface="+mj-ea"/>
                <a:ea typeface="+mj-ea"/>
              </a:rPr>
              <a:t>104</a:t>
            </a:r>
          </a:p>
          <a:p>
            <a:pPr marL="0" indent="0" algn="r">
              <a:lnSpc>
                <a:spcPts val="3650"/>
              </a:lnSpc>
              <a:buFont typeface="Wingdings 2"/>
              <a:buNone/>
            </a:pPr>
            <a:r>
              <a:rPr lang="en-US" altLang="zh-TW" sz="2800" dirty="0">
                <a:latin typeface="+mj-ea"/>
                <a:ea typeface="+mj-ea"/>
              </a:rPr>
              <a:t>110</a:t>
            </a:r>
          </a:p>
          <a:p>
            <a:pPr marL="0" indent="0" algn="r">
              <a:lnSpc>
                <a:spcPts val="3650"/>
              </a:lnSpc>
              <a:buFont typeface="Wingdings 2"/>
              <a:buNone/>
            </a:pPr>
            <a:r>
              <a:rPr lang="en-US" altLang="zh-TW" sz="2800" dirty="0">
                <a:latin typeface="+mj-ea"/>
                <a:ea typeface="+mj-ea"/>
              </a:rPr>
              <a:t>117</a:t>
            </a:r>
            <a:endParaRPr lang="zh-TW" altLang="en-US" sz="2800" dirty="0">
              <a:latin typeface="+mj-ea"/>
              <a:ea typeface="+mj-ea"/>
            </a:endParaRPr>
          </a:p>
        </p:txBody>
      </p:sp>
    </p:spTree>
    <p:extLst>
      <p:ext uri="{BB962C8B-B14F-4D97-AF65-F5344CB8AC3E}">
        <p14:creationId xmlns:p14="http://schemas.microsoft.com/office/powerpoint/2010/main" val="193341335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en-US" altLang="zh-TW" dirty="0"/>
              <a:t>5.</a:t>
            </a:r>
            <a:r>
              <a:rPr lang="zh-TW" altLang="en-US" dirty="0"/>
              <a:t>與家長討論的準備工作？</a:t>
            </a:r>
            <a:br>
              <a:rPr lang="en-US" altLang="zh-TW" dirty="0"/>
            </a:br>
            <a:r>
              <a:rPr lang="zh-TW" altLang="en-US" u="sng" dirty="0"/>
              <a:t>討論的目標與資料</a:t>
            </a:r>
          </a:p>
        </p:txBody>
      </p:sp>
      <p:graphicFrame>
        <p:nvGraphicFramePr>
          <p:cNvPr id="5" name="內容版面配置區 4"/>
          <p:cNvGraphicFramePr>
            <a:graphicFrameLocks noGrp="1"/>
          </p:cNvGraphicFramePr>
          <p:nvPr>
            <p:ph idx="1"/>
            <p:extLst>
              <p:ext uri="{D42A27DB-BD31-4B8C-83A1-F6EECF244321}">
                <p14:modId xmlns:p14="http://schemas.microsoft.com/office/powerpoint/2010/main" val="4249065850"/>
              </p:ext>
            </p:extLst>
          </p:nvPr>
        </p:nvGraphicFramePr>
        <p:xfrm>
          <a:off x="1028700" y="2286000"/>
          <a:ext cx="7200900" cy="3581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投影片編號版面配置區 2"/>
          <p:cNvSpPr>
            <a:spLocks noGrp="1"/>
          </p:cNvSpPr>
          <p:nvPr>
            <p:ph type="sldNum" sz="quarter" idx="12"/>
          </p:nvPr>
        </p:nvSpPr>
        <p:spPr/>
        <p:txBody>
          <a:bodyPr/>
          <a:lstStyle/>
          <a:p>
            <a:fld id="{2C1982FA-3259-45D3-93FF-ACC002874BE2}" type="slidenum">
              <a:rPr lang="zh-TW" altLang="en-US" smtClean="0">
                <a:solidFill>
                  <a:prstClr val="black"/>
                </a:solidFill>
              </a:rPr>
              <a:pPr/>
              <a:t>40</a:t>
            </a:fld>
            <a:endParaRPr lang="zh-TW" altLang="en-US">
              <a:solidFill>
                <a:prstClr val="black"/>
              </a:solidFill>
            </a:endParaRPr>
          </a:p>
        </p:txBody>
      </p:sp>
    </p:spTree>
    <p:extLst>
      <p:ext uri="{BB962C8B-B14F-4D97-AF65-F5344CB8AC3E}">
        <p14:creationId xmlns:p14="http://schemas.microsoft.com/office/powerpoint/2010/main" val="27819311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en-US" altLang="zh-TW" dirty="0"/>
              <a:t>5.</a:t>
            </a:r>
            <a:r>
              <a:rPr lang="zh-TW" altLang="en-US" dirty="0"/>
              <a:t>與家長討論的準備工作？</a:t>
            </a:r>
            <a:br>
              <a:rPr lang="en-US" altLang="zh-TW" dirty="0"/>
            </a:br>
            <a:r>
              <a:rPr lang="zh-TW" altLang="en-US" u="sng" dirty="0"/>
              <a:t>討論之後的結果</a:t>
            </a:r>
          </a:p>
        </p:txBody>
      </p:sp>
      <p:sp>
        <p:nvSpPr>
          <p:cNvPr id="3" name="內容版面配置區 2"/>
          <p:cNvSpPr>
            <a:spLocks noGrp="1"/>
          </p:cNvSpPr>
          <p:nvPr>
            <p:ph idx="1"/>
          </p:nvPr>
        </p:nvSpPr>
        <p:spPr>
          <a:xfrm>
            <a:off x="1028700" y="2286000"/>
            <a:ext cx="7200900" cy="3886200"/>
          </a:xfrm>
        </p:spPr>
        <p:txBody>
          <a:bodyPr>
            <a:normAutofit fontScale="77500" lnSpcReduction="20000"/>
          </a:bodyPr>
          <a:lstStyle/>
          <a:p>
            <a:pPr>
              <a:lnSpc>
                <a:spcPct val="160000"/>
              </a:lnSpc>
            </a:pPr>
            <a:r>
              <a:rPr lang="zh-TW" altLang="en-US" sz="3100" dirty="0"/>
              <a:t>請你肯定自己願意與家長溝通的行動，而且你為此做了好多準備，你有勇氣也有智慧。</a:t>
            </a:r>
            <a:endParaRPr lang="en-US" altLang="zh-TW" sz="3100" dirty="0"/>
          </a:p>
          <a:p>
            <a:pPr>
              <a:lnSpc>
                <a:spcPct val="160000"/>
              </a:lnSpc>
            </a:pPr>
            <a:r>
              <a:rPr lang="zh-TW" altLang="en-US" sz="3100" dirty="0"/>
              <a:t>討論結果不如預期時，會感到難過也很正常，溝通從來不是一個人的事情，而你已經是那位願意先釋出善意的人了，若家長的堅持仍與你的生涯選擇落差很大，邀請你可以找學校導師或輔導教師再諮詢討論看看。</a:t>
            </a:r>
            <a:endParaRPr lang="en-US" altLang="zh-TW" sz="3100" dirty="0"/>
          </a:p>
          <a:p>
            <a:endParaRPr lang="zh-TW" altLang="en-US" dirty="0"/>
          </a:p>
          <a:p>
            <a:endParaRPr lang="zh-TW" altLang="en-US" dirty="0"/>
          </a:p>
        </p:txBody>
      </p:sp>
      <p:sp>
        <p:nvSpPr>
          <p:cNvPr id="4" name="投影片編號版面配置區 3"/>
          <p:cNvSpPr>
            <a:spLocks noGrp="1"/>
          </p:cNvSpPr>
          <p:nvPr>
            <p:ph type="sldNum" sz="quarter" idx="12"/>
          </p:nvPr>
        </p:nvSpPr>
        <p:spPr/>
        <p:txBody>
          <a:bodyPr/>
          <a:lstStyle/>
          <a:p>
            <a:fld id="{2C1982FA-3259-45D3-93FF-ACC002874BE2}" type="slidenum">
              <a:rPr lang="zh-TW" altLang="en-US" smtClean="0">
                <a:solidFill>
                  <a:prstClr val="black"/>
                </a:solidFill>
              </a:rPr>
              <a:pPr/>
              <a:t>41</a:t>
            </a:fld>
            <a:endParaRPr lang="zh-TW" altLang="en-US">
              <a:solidFill>
                <a:prstClr val="black"/>
              </a:solidFill>
            </a:endParaRPr>
          </a:p>
        </p:txBody>
      </p:sp>
    </p:spTree>
    <p:extLst>
      <p:ext uri="{BB962C8B-B14F-4D97-AF65-F5344CB8AC3E}">
        <p14:creationId xmlns:p14="http://schemas.microsoft.com/office/powerpoint/2010/main" val="308787852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G:\112年花蓮縣志願選填試探後適性輔導策略問答集\snail-g5d0a831c6_1920.jpg"/>
          <p:cNvPicPr>
            <a:picLocks noChangeAspect="1" noChangeArrowheads="1"/>
          </p:cNvPicPr>
          <p:nvPr/>
        </p:nvPicPr>
        <p:blipFill rotWithShape="1">
          <a:blip r:embed="rId2">
            <a:extLst>
              <a:ext uri="{28A0092B-C50C-407E-A947-70E740481C1C}">
                <a14:useLocalDpi xmlns:a14="http://schemas.microsoft.com/office/drawing/2010/main" val="0"/>
              </a:ext>
            </a:extLst>
          </a:blip>
          <a:srcRect l="15434" r="13316"/>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矩形: 圓角 5">
            <a:extLst>
              <a:ext uri="{FF2B5EF4-FFF2-40B4-BE49-F238E27FC236}">
                <a16:creationId xmlns:a16="http://schemas.microsoft.com/office/drawing/2014/main" id="{45B6309F-10D4-4E4A-A38C-CC9E63DA6FDD}"/>
              </a:ext>
            </a:extLst>
          </p:cNvPr>
          <p:cNvSpPr/>
          <p:nvPr/>
        </p:nvSpPr>
        <p:spPr>
          <a:xfrm>
            <a:off x="4572000" y="4941168"/>
            <a:ext cx="3888432" cy="1440160"/>
          </a:xfrm>
          <a:prstGeom prst="round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nSpc>
                <a:spcPct val="150000"/>
              </a:lnSpc>
            </a:pPr>
            <a:r>
              <a:rPr lang="zh-TW" altLang="en-US" sz="2800" b="1" dirty="0">
                <a:solidFill>
                  <a:prstClr val="black"/>
                </a:solidFill>
              </a:rPr>
              <a:t>慢慢地前進，</a:t>
            </a:r>
            <a:endParaRPr lang="en-US" altLang="zh-TW" sz="2800" b="1" dirty="0">
              <a:solidFill>
                <a:prstClr val="black"/>
              </a:solidFill>
            </a:endParaRPr>
          </a:p>
          <a:p>
            <a:pPr>
              <a:lnSpc>
                <a:spcPct val="150000"/>
              </a:lnSpc>
            </a:pPr>
            <a:r>
              <a:rPr lang="zh-TW" altLang="en-US" sz="2800" b="1" dirty="0">
                <a:solidFill>
                  <a:prstClr val="black"/>
                </a:solidFill>
              </a:rPr>
              <a:t>讓時間帶來更多可能。</a:t>
            </a:r>
            <a:endParaRPr lang="zh-TW" altLang="en-US" dirty="0">
              <a:solidFill>
                <a:prstClr val="black"/>
              </a:solidFill>
            </a:endParaRPr>
          </a:p>
        </p:txBody>
      </p:sp>
      <p:sp>
        <p:nvSpPr>
          <p:cNvPr id="2" name="投影片編號版面配置區 1"/>
          <p:cNvSpPr>
            <a:spLocks noGrp="1"/>
          </p:cNvSpPr>
          <p:nvPr>
            <p:ph type="sldNum" sz="quarter" idx="12"/>
          </p:nvPr>
        </p:nvSpPr>
        <p:spPr/>
        <p:txBody>
          <a:bodyPr/>
          <a:lstStyle/>
          <a:p>
            <a:fld id="{2C1982FA-3259-45D3-93FF-ACC002874BE2}" type="slidenum">
              <a:rPr lang="zh-TW" altLang="en-US" smtClean="0">
                <a:solidFill>
                  <a:prstClr val="black"/>
                </a:solidFill>
              </a:rPr>
              <a:pPr/>
              <a:t>42</a:t>
            </a:fld>
            <a:endParaRPr lang="zh-TW" altLang="en-US">
              <a:solidFill>
                <a:prstClr val="black"/>
              </a:solidFill>
            </a:endParaRPr>
          </a:p>
        </p:txBody>
      </p:sp>
    </p:spTree>
    <p:extLst>
      <p:ext uri="{BB962C8B-B14F-4D97-AF65-F5344CB8AC3E}">
        <p14:creationId xmlns:p14="http://schemas.microsoft.com/office/powerpoint/2010/main" val="399071560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lstStyle/>
          <a:p>
            <a:r>
              <a:rPr lang="en-US" altLang="zh-TW" dirty="0"/>
              <a:t>6.</a:t>
            </a:r>
            <a:r>
              <a:rPr lang="zh-TW" altLang="en-US" dirty="0"/>
              <a:t>學生篇小結</a:t>
            </a:r>
          </a:p>
        </p:txBody>
      </p:sp>
      <p:sp>
        <p:nvSpPr>
          <p:cNvPr id="5" name="文字版面配置區 4"/>
          <p:cNvSpPr>
            <a:spLocks noGrp="1"/>
          </p:cNvSpPr>
          <p:nvPr>
            <p:ph type="body" idx="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2C1982FA-3259-45D3-93FF-ACC002874BE2}" type="slidenum">
              <a:rPr lang="zh-TW" altLang="en-US" smtClean="0">
                <a:solidFill>
                  <a:prstClr val="white"/>
                </a:solidFill>
              </a:rPr>
              <a:pPr/>
              <a:t>43</a:t>
            </a:fld>
            <a:endParaRPr lang="zh-TW" altLang="en-US">
              <a:solidFill>
                <a:prstClr val="white"/>
              </a:solidFill>
            </a:endParaRPr>
          </a:p>
        </p:txBody>
      </p:sp>
    </p:spTree>
    <p:extLst>
      <p:ext uri="{BB962C8B-B14F-4D97-AF65-F5344CB8AC3E}">
        <p14:creationId xmlns:p14="http://schemas.microsoft.com/office/powerpoint/2010/main" val="316542602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en-US" altLang="zh-TW" dirty="0"/>
              <a:t>6.</a:t>
            </a:r>
            <a:r>
              <a:rPr lang="zh-TW" altLang="en-US" dirty="0"/>
              <a:t>學生篇小結</a:t>
            </a:r>
          </a:p>
        </p:txBody>
      </p:sp>
      <p:sp>
        <p:nvSpPr>
          <p:cNvPr id="3" name="內容版面配置區 2"/>
          <p:cNvSpPr>
            <a:spLocks noGrp="1"/>
          </p:cNvSpPr>
          <p:nvPr>
            <p:ph idx="1"/>
          </p:nvPr>
        </p:nvSpPr>
        <p:spPr>
          <a:xfrm>
            <a:off x="1028700" y="1988840"/>
            <a:ext cx="7200900" cy="3878560"/>
          </a:xfrm>
        </p:spPr>
        <p:txBody>
          <a:bodyPr>
            <a:normAutofit/>
          </a:bodyPr>
          <a:lstStyle/>
          <a:p>
            <a:pPr>
              <a:lnSpc>
                <a:spcPct val="150000"/>
              </a:lnSpc>
            </a:pPr>
            <a:r>
              <a:rPr lang="zh-TW" altLang="en-US" sz="2600" dirty="0"/>
              <a:t>生涯是整個人生的事情，往後的人生中你還會做出成千上百個決定，目前的決定也許對你未來幾年重要，但不會決定你整個人生。</a:t>
            </a:r>
            <a:endParaRPr lang="en-US" altLang="zh-TW" sz="2600" dirty="0"/>
          </a:p>
          <a:p>
            <a:pPr>
              <a:lnSpc>
                <a:spcPct val="150000"/>
              </a:lnSpc>
            </a:pPr>
            <a:r>
              <a:rPr lang="zh-TW" altLang="en-US" sz="2600" dirty="0"/>
              <a:t>即便這次做錯決定也沒有關係，</a:t>
            </a:r>
            <a:r>
              <a:rPr lang="zh-TW" altLang="en-US" sz="2600" b="1" u="sng" dirty="0"/>
              <a:t>我們值得被幫助，相信我們都有能力與資源修復它</a:t>
            </a:r>
            <a:r>
              <a:rPr lang="zh-TW" altLang="en-US" sz="2600" dirty="0"/>
              <a:t>，並且從中學習之後，如何做出更合適的安排。</a:t>
            </a:r>
            <a:endParaRPr lang="en-US" altLang="zh-TW" sz="2600" dirty="0"/>
          </a:p>
        </p:txBody>
      </p:sp>
      <p:sp>
        <p:nvSpPr>
          <p:cNvPr id="4" name="投影片編號版面配置區 3"/>
          <p:cNvSpPr>
            <a:spLocks noGrp="1"/>
          </p:cNvSpPr>
          <p:nvPr>
            <p:ph type="sldNum" sz="quarter" idx="12"/>
          </p:nvPr>
        </p:nvSpPr>
        <p:spPr/>
        <p:txBody>
          <a:bodyPr/>
          <a:lstStyle/>
          <a:p>
            <a:fld id="{2C1982FA-3259-45D3-93FF-ACC002874BE2}" type="slidenum">
              <a:rPr lang="zh-TW" altLang="en-US" smtClean="0">
                <a:solidFill>
                  <a:prstClr val="black"/>
                </a:solidFill>
              </a:rPr>
              <a:pPr/>
              <a:t>44</a:t>
            </a:fld>
            <a:endParaRPr lang="zh-TW" altLang="en-US">
              <a:solidFill>
                <a:prstClr val="black"/>
              </a:solidFill>
            </a:endParaRPr>
          </a:p>
        </p:txBody>
      </p:sp>
    </p:spTree>
    <p:extLst>
      <p:ext uri="{BB962C8B-B14F-4D97-AF65-F5344CB8AC3E}">
        <p14:creationId xmlns:p14="http://schemas.microsoft.com/office/powerpoint/2010/main" val="345923017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G:\112年花蓮縣志願選填試探後適性輔導策略問答集\tree-g6852509b7_1920.jpg"/>
          <p:cNvPicPr>
            <a:picLocks noChangeAspect="1" noChangeArrowheads="1"/>
          </p:cNvPicPr>
          <p:nvPr/>
        </p:nvPicPr>
        <p:blipFill rotWithShape="1">
          <a:blip r:embed="rId2">
            <a:extLst>
              <a:ext uri="{28A0092B-C50C-407E-A947-70E740481C1C}">
                <a14:useLocalDpi xmlns:a14="http://schemas.microsoft.com/office/drawing/2010/main" val="0"/>
              </a:ext>
            </a:extLst>
          </a:blip>
          <a:srcRect l="11147" r="16290" b="18220"/>
          <a:stretch/>
        </p:blipFill>
        <p:spPr bwMode="auto">
          <a:xfrm>
            <a:off x="0" y="-12284"/>
            <a:ext cx="9144000" cy="6870284"/>
          </a:xfrm>
          <a:prstGeom prst="rect">
            <a:avLst/>
          </a:prstGeom>
          <a:noFill/>
          <a:extLst>
            <a:ext uri="{909E8E84-426E-40DD-AFC4-6F175D3DCCD1}">
              <a14:hiddenFill xmlns:a14="http://schemas.microsoft.com/office/drawing/2010/main">
                <a:solidFill>
                  <a:srgbClr val="FFFFFF"/>
                </a:solidFill>
              </a14:hiddenFill>
            </a:ext>
          </a:extLst>
        </p:spPr>
      </p:pic>
      <p:sp>
        <p:nvSpPr>
          <p:cNvPr id="3" name="矩形: 圓角 5">
            <a:extLst>
              <a:ext uri="{FF2B5EF4-FFF2-40B4-BE49-F238E27FC236}">
                <a16:creationId xmlns:a16="http://schemas.microsoft.com/office/drawing/2014/main" id="{45B6309F-10D4-4E4A-A38C-CC9E63DA6FDD}"/>
              </a:ext>
            </a:extLst>
          </p:cNvPr>
          <p:cNvSpPr/>
          <p:nvPr/>
        </p:nvSpPr>
        <p:spPr>
          <a:xfrm>
            <a:off x="3203848" y="4293096"/>
            <a:ext cx="5760640" cy="1368152"/>
          </a:xfrm>
          <a:prstGeom prst="round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a:lnSpc>
                <a:spcPct val="150000"/>
              </a:lnSpc>
            </a:pPr>
            <a:r>
              <a:rPr lang="zh-TW" altLang="en-US" sz="2800" b="1" dirty="0">
                <a:solidFill>
                  <a:prstClr val="black"/>
                </a:solidFill>
              </a:rPr>
              <a:t>成長，</a:t>
            </a:r>
            <a:br>
              <a:rPr lang="en-US" altLang="zh-TW" sz="2800" b="1" dirty="0">
                <a:solidFill>
                  <a:prstClr val="black"/>
                </a:solidFill>
              </a:rPr>
            </a:br>
            <a:r>
              <a:rPr lang="zh-TW" altLang="en-US" sz="2800" b="1" dirty="0">
                <a:solidFill>
                  <a:prstClr val="black"/>
                </a:solidFill>
              </a:rPr>
              <a:t>是每一次無意間犯錯之後的修復。</a:t>
            </a:r>
            <a:endParaRPr lang="zh-TW" altLang="en-US" dirty="0">
              <a:solidFill>
                <a:prstClr val="black"/>
              </a:solidFill>
            </a:endParaRPr>
          </a:p>
        </p:txBody>
      </p:sp>
      <p:sp>
        <p:nvSpPr>
          <p:cNvPr id="2" name="投影片編號版面配置區 1"/>
          <p:cNvSpPr>
            <a:spLocks noGrp="1"/>
          </p:cNvSpPr>
          <p:nvPr>
            <p:ph type="sldNum" sz="quarter" idx="12"/>
          </p:nvPr>
        </p:nvSpPr>
        <p:spPr/>
        <p:txBody>
          <a:bodyPr/>
          <a:lstStyle/>
          <a:p>
            <a:fld id="{2C1982FA-3259-45D3-93FF-ACC002874BE2}" type="slidenum">
              <a:rPr lang="zh-TW" altLang="en-US" smtClean="0">
                <a:solidFill>
                  <a:prstClr val="black"/>
                </a:solidFill>
              </a:rPr>
              <a:pPr/>
              <a:t>45</a:t>
            </a:fld>
            <a:endParaRPr lang="zh-TW" altLang="en-US">
              <a:solidFill>
                <a:prstClr val="black"/>
              </a:solidFill>
            </a:endParaRPr>
          </a:p>
        </p:txBody>
      </p:sp>
    </p:spTree>
    <p:extLst>
      <p:ext uri="{BB962C8B-B14F-4D97-AF65-F5344CB8AC3E}">
        <p14:creationId xmlns:p14="http://schemas.microsoft.com/office/powerpoint/2010/main" val="190405454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093F9956-88E8-A98D-B089-308DCDC3A46E}"/>
            </a:ext>
          </a:extLst>
        </p:cNvPr>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2B37D5A-3467-DE5E-4AC1-3D53CB1B5B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panose="020B0503020102020204"/>
              <a:ea typeface="+mn-ea"/>
              <a:cs typeface="+mn-cs"/>
            </a:endParaRPr>
          </a:p>
        </p:txBody>
      </p:sp>
      <p:sp>
        <p:nvSpPr>
          <p:cNvPr id="2" name="標題 1">
            <a:extLst>
              <a:ext uri="{FF2B5EF4-FFF2-40B4-BE49-F238E27FC236}">
                <a16:creationId xmlns:a16="http://schemas.microsoft.com/office/drawing/2014/main" id="{260EE0F0-AA42-9F81-2CF4-392E06577422}"/>
              </a:ext>
            </a:extLst>
          </p:cNvPr>
          <p:cNvSpPr>
            <a:spLocks noGrp="1"/>
          </p:cNvSpPr>
          <p:nvPr>
            <p:ph type="ctrTitle"/>
          </p:nvPr>
        </p:nvSpPr>
        <p:spPr>
          <a:xfrm>
            <a:off x="1691680" y="1480930"/>
            <a:ext cx="4183481" cy="3672027"/>
          </a:xfrm>
        </p:spPr>
        <p:txBody>
          <a:bodyPr anchor="ctr">
            <a:normAutofit/>
          </a:bodyPr>
          <a:lstStyle/>
          <a:p>
            <a:pPr algn="r"/>
            <a:r>
              <a:rPr lang="en-US" altLang="zh-TW" sz="3600" dirty="0"/>
              <a:t>114</a:t>
            </a:r>
            <a:r>
              <a:rPr lang="zh-TW" altLang="en-US" sz="3600" dirty="0"/>
              <a:t>年花蓮縣志願選填試探後適性輔導策略問答集</a:t>
            </a:r>
          </a:p>
        </p:txBody>
      </p:sp>
      <p:sp>
        <p:nvSpPr>
          <p:cNvPr id="3" name="副標題 2">
            <a:extLst>
              <a:ext uri="{FF2B5EF4-FFF2-40B4-BE49-F238E27FC236}">
                <a16:creationId xmlns:a16="http://schemas.microsoft.com/office/drawing/2014/main" id="{C6E4C00C-A0D1-6B82-C74A-163F1D858205}"/>
              </a:ext>
            </a:extLst>
          </p:cNvPr>
          <p:cNvSpPr>
            <a:spLocks noGrp="1"/>
          </p:cNvSpPr>
          <p:nvPr>
            <p:ph type="subTitle" idx="1"/>
          </p:nvPr>
        </p:nvSpPr>
        <p:spPr>
          <a:xfrm>
            <a:off x="6523543" y="1480930"/>
            <a:ext cx="2046688" cy="3732515"/>
          </a:xfrm>
        </p:spPr>
        <p:txBody>
          <a:bodyPr anchor="ctr">
            <a:normAutofit/>
          </a:bodyPr>
          <a:lstStyle/>
          <a:p>
            <a:pPr algn="l"/>
            <a:r>
              <a:rPr lang="zh-TW" altLang="en-US" sz="3200" dirty="0"/>
              <a:t>家長篇</a:t>
            </a:r>
          </a:p>
        </p:txBody>
      </p:sp>
      <p:sp>
        <p:nvSpPr>
          <p:cNvPr id="11" name="Rectangle 10">
            <a:extLst>
              <a:ext uri="{FF2B5EF4-FFF2-40B4-BE49-F238E27FC236}">
                <a16:creationId xmlns:a16="http://schemas.microsoft.com/office/drawing/2014/main" id="{1B6D5DD5-1129-06C1-3B93-CB44BFE53E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76"/>
            <a:ext cx="1581319" cy="685762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Franklin Gothic Book" panose="020B0503020102020204"/>
              <a:ea typeface="+mn-ea"/>
              <a:cs typeface="+mn-cs"/>
            </a:endParaRPr>
          </a:p>
        </p:txBody>
      </p:sp>
      <p:sp>
        <p:nvSpPr>
          <p:cNvPr id="13" name="Freeform 6">
            <a:extLst>
              <a:ext uri="{FF2B5EF4-FFF2-40B4-BE49-F238E27FC236}">
                <a16:creationId xmlns:a16="http://schemas.microsoft.com/office/drawing/2014/main" id="{826561C7-7DD3-68F7-DE23-E20FB887C8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flipV="1">
            <a:off x="843949" y="744469"/>
            <a:ext cx="2456751"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Franklin Gothic Book" panose="020B0503020102020204"/>
              <a:ea typeface="微軟正黑體" panose="020B0604030504040204" pitchFamily="34" charset="-120"/>
              <a:cs typeface="+mn-cs"/>
            </a:endParaRPr>
          </a:p>
        </p:txBody>
      </p:sp>
      <p:cxnSp>
        <p:nvCxnSpPr>
          <p:cNvPr id="15" name="Straight Connector 14">
            <a:extLst>
              <a:ext uri="{FF2B5EF4-FFF2-40B4-BE49-F238E27FC236}">
                <a16:creationId xmlns:a16="http://schemas.microsoft.com/office/drawing/2014/main" id="{D09A284D-0994-FF19-2A3B-776C1611856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87267" y="2463421"/>
            <a:ext cx="0" cy="2033516"/>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4" name="投影片編號版面配置區 3">
            <a:extLst>
              <a:ext uri="{FF2B5EF4-FFF2-40B4-BE49-F238E27FC236}">
                <a16:creationId xmlns:a16="http://schemas.microsoft.com/office/drawing/2014/main" id="{9B2832BE-303B-E964-E6CC-A9033708DF03}"/>
              </a:ext>
            </a:extLst>
          </p:cNvPr>
          <p:cNvSpPr>
            <a:spLocks noGrp="1"/>
          </p:cNvSpPr>
          <p:nvPr>
            <p:ph type="sldNum" sz="quarter" idx="12"/>
          </p:nvPr>
        </p:nvSpPr>
        <p:spPr>
          <a:xfrm>
            <a:off x="7373012" y="6453386"/>
            <a:ext cx="1197219" cy="404614"/>
          </a:xfrm>
        </p:spPr>
        <p:txBody>
          <a:bodyP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2C1982FA-3259-45D3-93FF-ACC002874BE2}" type="slidenum">
              <a:rPr kumimoji="0" lang="zh-TW" altLang="en-US" sz="1000" b="0" i="0" u="none" strike="noStrike" kern="1200" cap="none" spc="0" normalizeH="0" baseline="0" noProof="0" smtClean="0">
                <a:ln>
                  <a:noFill/>
                </a:ln>
                <a:solidFill>
                  <a:srgbClr val="EEECE1"/>
                </a:solidFill>
                <a:effectLst/>
                <a:uLnTx/>
                <a:uFillTx/>
                <a:latin typeface="Franklin Gothic Book" panose="020B0503020102020204"/>
                <a:ea typeface="微軟正黑體" panose="020B0604030504040204" pitchFamily="34" charset="-120"/>
                <a:cs typeface="+mn-cs"/>
              </a:rPr>
              <a:pPr marL="0" marR="0" lvl="0" indent="0" algn="r" defTabSz="914400" rtl="0" eaLnBrk="1" fontAlgn="auto" latinLnBrk="0" hangingPunct="1">
                <a:lnSpc>
                  <a:spcPct val="100000"/>
                </a:lnSpc>
                <a:spcBef>
                  <a:spcPts val="0"/>
                </a:spcBef>
                <a:spcAft>
                  <a:spcPts val="600"/>
                </a:spcAft>
                <a:buClrTx/>
                <a:buSzTx/>
                <a:buFontTx/>
                <a:buNone/>
                <a:tabLst/>
                <a:defRPr/>
              </a:pPr>
              <a:t>46</a:t>
            </a:fld>
            <a:endParaRPr kumimoji="0" lang="zh-TW" altLang="en-US" sz="1000" b="0" i="0" u="none" strike="noStrike" kern="1200" cap="none" spc="0" normalizeH="0" baseline="0" noProof="0">
              <a:ln>
                <a:noFill/>
              </a:ln>
              <a:solidFill>
                <a:srgbClr val="EEECE1"/>
              </a:solidFill>
              <a:effectLst/>
              <a:uLnTx/>
              <a:uFillTx/>
              <a:latin typeface="Franklin Gothic Book" panose="020B0503020102020204"/>
              <a:ea typeface="微軟正黑體" panose="020B0604030504040204" pitchFamily="34" charset="-120"/>
              <a:cs typeface="+mn-cs"/>
            </a:endParaRPr>
          </a:p>
        </p:txBody>
      </p:sp>
    </p:spTree>
    <p:extLst>
      <p:ext uri="{BB962C8B-B14F-4D97-AF65-F5344CB8AC3E}">
        <p14:creationId xmlns:p14="http://schemas.microsoft.com/office/powerpoint/2010/main" val="2738223413"/>
      </p:ext>
    </p:extLst>
  </p:cSld>
  <p:clrMapOvr>
    <a:overrideClrMapping bg1="dk1" tx1="lt1" bg2="dk2" tx2="lt2" accent1="accent1" accent2="accent2" accent3="accent3" accent4="accent4" accent5="accent5" accent6="accent6" hlink="hlink" folHlink="folHlink"/>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noAutofit/>
          </a:bodyPr>
          <a:lstStyle/>
          <a:p>
            <a:r>
              <a:rPr lang="en-US" altLang="zh-TW" sz="4000" dirty="0">
                <a:solidFill>
                  <a:schemeClr val="tx1"/>
                </a:solidFill>
              </a:rPr>
              <a:t>1.</a:t>
            </a:r>
            <a:r>
              <a:rPr lang="zh-TW" altLang="en-US" sz="4000" dirty="0">
                <a:solidFill>
                  <a:schemeClr val="tx1"/>
                </a:solidFill>
              </a:rPr>
              <a:t>家長可以了解的生涯資訊？</a:t>
            </a:r>
          </a:p>
        </p:txBody>
      </p:sp>
      <p:sp>
        <p:nvSpPr>
          <p:cNvPr id="5" name="文字版面配置區 4"/>
          <p:cNvSpPr>
            <a:spLocks noGrp="1"/>
          </p:cNvSpPr>
          <p:nvPr>
            <p:ph type="body" idx="1"/>
          </p:nvPr>
        </p:nvSpPr>
        <p:spPr/>
        <p:txBody>
          <a:bodyPr/>
          <a:lstStyle/>
          <a:p>
            <a:endParaRPr lang="zh-TW" altLang="en-US" dirty="0"/>
          </a:p>
        </p:txBody>
      </p:sp>
      <p:sp>
        <p:nvSpPr>
          <p:cNvPr id="2" name="投影片編號版面配置區 1"/>
          <p:cNvSpPr>
            <a:spLocks noGrp="1"/>
          </p:cNvSpPr>
          <p:nvPr>
            <p:ph type="sldNum" sz="quarter" idx="12"/>
          </p:nvPr>
        </p:nvSpPr>
        <p:spPr/>
        <p:txBody>
          <a:bodyPr/>
          <a:lstStyle/>
          <a:p>
            <a:fld id="{2C1982FA-3259-45D3-93FF-ACC002874BE2}" type="slidenum">
              <a:rPr lang="zh-TW" altLang="en-US" smtClean="0">
                <a:solidFill>
                  <a:prstClr val="white"/>
                </a:solidFill>
              </a:rPr>
              <a:pPr/>
              <a:t>47</a:t>
            </a:fld>
            <a:endParaRPr lang="zh-TW" altLang="en-US">
              <a:solidFill>
                <a:prstClr val="white"/>
              </a:solidFill>
            </a:endParaRPr>
          </a:p>
        </p:txBody>
      </p:sp>
    </p:spTree>
    <p:extLst>
      <p:ext uri="{BB962C8B-B14F-4D97-AF65-F5344CB8AC3E}">
        <p14:creationId xmlns:p14="http://schemas.microsoft.com/office/powerpoint/2010/main" val="325743685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63F42591-3CCD-47E6-9D8A-7867EEF498EC}"/>
              </a:ext>
            </a:extLst>
          </p:cNvPr>
          <p:cNvSpPr>
            <a:spLocks noGrp="1"/>
          </p:cNvSpPr>
          <p:nvPr>
            <p:ph type="title"/>
          </p:nvPr>
        </p:nvSpPr>
        <p:spPr/>
        <p:txBody>
          <a:bodyPr>
            <a:noAutofit/>
          </a:bodyPr>
          <a:lstStyle/>
          <a:p>
            <a:r>
              <a:rPr lang="en-US" altLang="zh-TW" sz="3600" dirty="0"/>
              <a:t>1.</a:t>
            </a:r>
            <a:r>
              <a:rPr lang="zh-TW" altLang="en-US" sz="3600" dirty="0"/>
              <a:t>家長可以了解的生涯資訊？</a:t>
            </a:r>
            <a:br>
              <a:rPr lang="en-US" altLang="zh-TW" sz="3600" dirty="0"/>
            </a:br>
            <a:r>
              <a:rPr lang="zh-TW" altLang="en-US" sz="3600" u="sng" dirty="0"/>
              <a:t>花蓮縣資訊</a:t>
            </a:r>
          </a:p>
        </p:txBody>
      </p:sp>
      <p:graphicFrame>
        <p:nvGraphicFramePr>
          <p:cNvPr id="4" name="內容版面配置區 3">
            <a:extLst>
              <a:ext uri="{FF2B5EF4-FFF2-40B4-BE49-F238E27FC236}">
                <a16:creationId xmlns:a16="http://schemas.microsoft.com/office/drawing/2014/main" id="{66D7CBB1-916C-48FC-B6B4-F7539643BB69}"/>
              </a:ext>
            </a:extLst>
          </p:cNvPr>
          <p:cNvGraphicFramePr>
            <a:graphicFrameLocks noGrp="1"/>
          </p:cNvGraphicFramePr>
          <p:nvPr>
            <p:ph idx="1"/>
            <p:extLst>
              <p:ext uri="{D42A27DB-BD31-4B8C-83A1-F6EECF244321}">
                <p14:modId xmlns:p14="http://schemas.microsoft.com/office/powerpoint/2010/main" val="860397128"/>
              </p:ext>
            </p:extLst>
          </p:nvPr>
        </p:nvGraphicFramePr>
        <p:xfrm>
          <a:off x="1028700" y="2286000"/>
          <a:ext cx="7200900" cy="3581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投影片編號版面配置區 2"/>
          <p:cNvSpPr>
            <a:spLocks noGrp="1"/>
          </p:cNvSpPr>
          <p:nvPr>
            <p:ph type="sldNum" sz="quarter" idx="12"/>
          </p:nvPr>
        </p:nvSpPr>
        <p:spPr/>
        <p:txBody>
          <a:bodyPr/>
          <a:lstStyle/>
          <a:p>
            <a:fld id="{2C1982FA-3259-45D3-93FF-ACC002874BE2}" type="slidenum">
              <a:rPr lang="zh-TW" altLang="en-US" smtClean="0">
                <a:solidFill>
                  <a:prstClr val="black"/>
                </a:solidFill>
              </a:rPr>
              <a:pPr/>
              <a:t>48</a:t>
            </a:fld>
            <a:endParaRPr lang="zh-TW" altLang="en-US">
              <a:solidFill>
                <a:prstClr val="black"/>
              </a:solidFill>
            </a:endParaRPr>
          </a:p>
        </p:txBody>
      </p:sp>
    </p:spTree>
    <p:extLst>
      <p:ext uri="{BB962C8B-B14F-4D97-AF65-F5344CB8AC3E}">
        <p14:creationId xmlns:p14="http://schemas.microsoft.com/office/powerpoint/2010/main" val="4783640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63F42591-3CCD-47E6-9D8A-7867EEF498EC}"/>
              </a:ext>
            </a:extLst>
          </p:cNvPr>
          <p:cNvSpPr>
            <a:spLocks noGrp="1"/>
          </p:cNvSpPr>
          <p:nvPr>
            <p:ph type="title"/>
          </p:nvPr>
        </p:nvSpPr>
        <p:spPr/>
        <p:txBody>
          <a:bodyPr>
            <a:noAutofit/>
          </a:bodyPr>
          <a:lstStyle/>
          <a:p>
            <a:r>
              <a:rPr lang="en-US" altLang="zh-TW" sz="3600" dirty="0"/>
              <a:t>1.</a:t>
            </a:r>
            <a:r>
              <a:rPr lang="zh-TW" altLang="en-US" sz="3600" dirty="0"/>
              <a:t>家長可以了解的生涯資訊？</a:t>
            </a:r>
            <a:br>
              <a:rPr lang="en-US" altLang="zh-TW" sz="3600" dirty="0"/>
            </a:br>
            <a:r>
              <a:rPr lang="zh-TW" altLang="en-US" sz="3600" u="sng" dirty="0"/>
              <a:t>全國類別資訊</a:t>
            </a:r>
          </a:p>
        </p:txBody>
      </p:sp>
      <p:graphicFrame>
        <p:nvGraphicFramePr>
          <p:cNvPr id="4" name="內容版面配置區 3">
            <a:extLst>
              <a:ext uri="{FF2B5EF4-FFF2-40B4-BE49-F238E27FC236}">
                <a16:creationId xmlns:a16="http://schemas.microsoft.com/office/drawing/2014/main" id="{66D7CBB1-916C-48FC-B6B4-F7539643BB69}"/>
              </a:ext>
            </a:extLst>
          </p:cNvPr>
          <p:cNvGraphicFramePr>
            <a:graphicFrameLocks noGrp="1"/>
          </p:cNvGraphicFramePr>
          <p:nvPr>
            <p:ph idx="1"/>
            <p:extLst>
              <p:ext uri="{D42A27DB-BD31-4B8C-83A1-F6EECF244321}">
                <p14:modId xmlns:p14="http://schemas.microsoft.com/office/powerpoint/2010/main" val="2893780635"/>
              </p:ext>
            </p:extLst>
          </p:nvPr>
        </p:nvGraphicFramePr>
        <p:xfrm>
          <a:off x="1028700" y="2286000"/>
          <a:ext cx="7200900" cy="3581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投影片編號版面配置區 2"/>
          <p:cNvSpPr>
            <a:spLocks noGrp="1"/>
          </p:cNvSpPr>
          <p:nvPr>
            <p:ph type="sldNum" sz="quarter" idx="12"/>
          </p:nvPr>
        </p:nvSpPr>
        <p:spPr/>
        <p:txBody>
          <a:bodyPr/>
          <a:lstStyle/>
          <a:p>
            <a:fld id="{2C1982FA-3259-45D3-93FF-ACC002874BE2}" type="slidenum">
              <a:rPr lang="zh-TW" altLang="en-US" smtClean="0">
                <a:solidFill>
                  <a:prstClr val="black"/>
                </a:solidFill>
              </a:rPr>
              <a:pPr/>
              <a:t>49</a:t>
            </a:fld>
            <a:endParaRPr lang="zh-TW" altLang="en-US">
              <a:solidFill>
                <a:prstClr val="black"/>
              </a:solidFill>
            </a:endParaRPr>
          </a:p>
        </p:txBody>
      </p:sp>
    </p:spTree>
    <p:extLst>
      <p:ext uri="{BB962C8B-B14F-4D97-AF65-F5344CB8AC3E}">
        <p14:creationId xmlns:p14="http://schemas.microsoft.com/office/powerpoint/2010/main" val="22844674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1D149FF-24EA-4575-93C6-D58A025865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標題 1"/>
          <p:cNvSpPr>
            <a:spLocks noGrp="1"/>
          </p:cNvSpPr>
          <p:nvPr>
            <p:ph type="ctrTitle"/>
          </p:nvPr>
        </p:nvSpPr>
        <p:spPr>
          <a:xfrm>
            <a:off x="1691680" y="1480930"/>
            <a:ext cx="4183481" cy="3672027"/>
          </a:xfrm>
        </p:spPr>
        <p:txBody>
          <a:bodyPr anchor="ctr">
            <a:normAutofit/>
          </a:bodyPr>
          <a:lstStyle/>
          <a:p>
            <a:pPr algn="r"/>
            <a:r>
              <a:rPr lang="en-US" altLang="zh-TW" sz="3600" dirty="0"/>
              <a:t>114</a:t>
            </a:r>
            <a:r>
              <a:rPr lang="zh-TW" altLang="en-US" sz="3600" dirty="0"/>
              <a:t>年花蓮縣志願選填試探後適性輔導策略問答集</a:t>
            </a:r>
          </a:p>
        </p:txBody>
      </p:sp>
      <p:sp>
        <p:nvSpPr>
          <p:cNvPr id="3" name="副標題 2"/>
          <p:cNvSpPr>
            <a:spLocks noGrp="1"/>
          </p:cNvSpPr>
          <p:nvPr>
            <p:ph type="subTitle" idx="1"/>
          </p:nvPr>
        </p:nvSpPr>
        <p:spPr>
          <a:xfrm>
            <a:off x="6523543" y="1480930"/>
            <a:ext cx="2046688" cy="3732515"/>
          </a:xfrm>
        </p:spPr>
        <p:txBody>
          <a:bodyPr anchor="ctr">
            <a:normAutofit/>
          </a:bodyPr>
          <a:lstStyle/>
          <a:p>
            <a:pPr algn="l"/>
            <a:r>
              <a:rPr lang="zh-TW" altLang="en-US" sz="3200" dirty="0"/>
              <a:t>學生篇</a:t>
            </a:r>
          </a:p>
        </p:txBody>
      </p:sp>
      <p:sp>
        <p:nvSpPr>
          <p:cNvPr id="11" name="Rectangle 10">
            <a:extLst>
              <a:ext uri="{FF2B5EF4-FFF2-40B4-BE49-F238E27FC236}">
                <a16:creationId xmlns:a16="http://schemas.microsoft.com/office/drawing/2014/main" id="{CC965133-69F4-4869-A4C0-97C9B2B600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76"/>
            <a:ext cx="1581319" cy="685762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13" name="Freeform 6">
            <a:extLst>
              <a:ext uri="{FF2B5EF4-FFF2-40B4-BE49-F238E27FC236}">
                <a16:creationId xmlns:a16="http://schemas.microsoft.com/office/drawing/2014/main" id="{43FEB8E0-28C6-45D4-B8D7-F36F09074E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flipV="1">
            <a:off x="843949" y="744469"/>
            <a:ext cx="2456751"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txBody>
          <a:bodyPr/>
          <a:lstStyle/>
          <a:p>
            <a:endParaRPr lang="zh-TW" altLang="en-US"/>
          </a:p>
        </p:txBody>
      </p:sp>
      <p:cxnSp>
        <p:nvCxnSpPr>
          <p:cNvPr id="15" name="Straight Connector 14">
            <a:extLst>
              <a:ext uri="{FF2B5EF4-FFF2-40B4-BE49-F238E27FC236}">
                <a16:creationId xmlns:a16="http://schemas.microsoft.com/office/drawing/2014/main" id="{409EBF91-BD5B-4CA7-8B07-993751CD397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87267" y="2463421"/>
            <a:ext cx="0" cy="2033516"/>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4" name="投影片編號版面配置區 3"/>
          <p:cNvSpPr>
            <a:spLocks noGrp="1"/>
          </p:cNvSpPr>
          <p:nvPr>
            <p:ph type="sldNum" sz="quarter" idx="12"/>
          </p:nvPr>
        </p:nvSpPr>
        <p:spPr>
          <a:xfrm>
            <a:off x="7373012" y="6453386"/>
            <a:ext cx="1197219" cy="404614"/>
          </a:xfrm>
        </p:spPr>
        <p:txBody>
          <a:bodyPr>
            <a:normAutofit/>
          </a:bodyPr>
          <a:lstStyle/>
          <a:p>
            <a:pPr>
              <a:spcAft>
                <a:spcPts val="600"/>
              </a:spcAft>
            </a:pPr>
            <a:fld id="{2C1982FA-3259-45D3-93FF-ACC002874BE2}" type="slidenum">
              <a:rPr lang="zh-TW" altLang="en-US" smtClean="0"/>
              <a:pPr>
                <a:spcAft>
                  <a:spcPts val="600"/>
                </a:spcAft>
              </a:pPr>
              <a:t>5</a:t>
            </a:fld>
            <a:endParaRPr lang="zh-TW" altLang="en-US"/>
          </a:p>
        </p:txBody>
      </p:sp>
    </p:spTree>
    <p:extLst>
      <p:ext uri="{BB962C8B-B14F-4D97-AF65-F5344CB8AC3E}">
        <p14:creationId xmlns:p14="http://schemas.microsoft.com/office/powerpoint/2010/main" val="4287784628"/>
      </p:ext>
    </p:extLst>
  </p:cSld>
  <p:clrMapOvr>
    <a:overrideClrMapping bg1="dk1" tx1="lt1" bg2="dk2" tx2="lt2" accent1="accent1" accent2="accent2" accent3="accent3" accent4="accent4" accent5="accent5" accent6="accent6" hlink="hlink" folHlink="folHlink"/>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a:extLst>
              <a:ext uri="{FF2B5EF4-FFF2-40B4-BE49-F238E27FC236}">
                <a16:creationId xmlns:a16="http://schemas.microsoft.com/office/drawing/2014/main" id="{4D554D4D-9D1E-4CAC-8C4D-C813C03B2482}"/>
              </a:ext>
            </a:extLst>
          </p:cNvPr>
          <p:cNvPicPr>
            <a:picLocks noChangeAspect="1"/>
          </p:cNvPicPr>
          <p:nvPr/>
        </p:nvPicPr>
        <p:blipFill rotWithShape="1">
          <a:blip r:embed="rId2">
            <a:extLst>
              <a:ext uri="{28A0092B-C50C-407E-A947-70E740481C1C}">
                <a14:useLocalDpi xmlns:a14="http://schemas.microsoft.com/office/drawing/2010/main" val="0"/>
              </a:ext>
            </a:extLst>
          </a:blip>
          <a:srcRect l="5829" r="5912"/>
          <a:stretch/>
        </p:blipFill>
        <p:spPr>
          <a:xfrm>
            <a:off x="0" y="-5782"/>
            <a:ext cx="9144000" cy="6863782"/>
          </a:xfrm>
          <a:prstGeom prst="rect">
            <a:avLst/>
          </a:prstGeom>
        </p:spPr>
      </p:pic>
      <p:sp>
        <p:nvSpPr>
          <p:cNvPr id="3" name="矩形: 圓角 5">
            <a:extLst>
              <a:ext uri="{FF2B5EF4-FFF2-40B4-BE49-F238E27FC236}">
                <a16:creationId xmlns:a16="http://schemas.microsoft.com/office/drawing/2014/main" id="{45B6309F-10D4-4E4A-A38C-CC9E63DA6FDD}"/>
              </a:ext>
            </a:extLst>
          </p:cNvPr>
          <p:cNvSpPr/>
          <p:nvPr/>
        </p:nvSpPr>
        <p:spPr>
          <a:xfrm>
            <a:off x="4025727" y="260648"/>
            <a:ext cx="4865041" cy="792088"/>
          </a:xfrm>
          <a:prstGeom prst="round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algn="ctr">
              <a:lnSpc>
                <a:spcPct val="150000"/>
              </a:lnSpc>
            </a:pPr>
            <a:r>
              <a:rPr lang="zh-TW" altLang="en-US" sz="2800" b="1" dirty="0">
                <a:solidFill>
                  <a:prstClr val="black"/>
                </a:solidFill>
              </a:rPr>
              <a:t>孩子需要夥伴一起了解資訊。</a:t>
            </a:r>
            <a:endParaRPr lang="zh-TW" altLang="en-US" dirty="0">
              <a:solidFill>
                <a:prstClr val="black"/>
              </a:solidFill>
            </a:endParaRPr>
          </a:p>
        </p:txBody>
      </p:sp>
      <p:sp>
        <p:nvSpPr>
          <p:cNvPr id="2" name="投影片編號版面配置區 1"/>
          <p:cNvSpPr>
            <a:spLocks noGrp="1"/>
          </p:cNvSpPr>
          <p:nvPr>
            <p:ph type="sldNum" sz="quarter" idx="12"/>
          </p:nvPr>
        </p:nvSpPr>
        <p:spPr/>
        <p:txBody>
          <a:bodyPr/>
          <a:lstStyle/>
          <a:p>
            <a:fld id="{2C1982FA-3259-45D3-93FF-ACC002874BE2}" type="slidenum">
              <a:rPr lang="zh-TW" altLang="en-US" smtClean="0">
                <a:solidFill>
                  <a:prstClr val="black"/>
                </a:solidFill>
              </a:rPr>
              <a:pPr/>
              <a:t>50</a:t>
            </a:fld>
            <a:endParaRPr lang="zh-TW" altLang="en-US">
              <a:solidFill>
                <a:prstClr val="black"/>
              </a:solidFill>
            </a:endParaRPr>
          </a:p>
        </p:txBody>
      </p:sp>
    </p:spTree>
    <p:extLst>
      <p:ext uri="{BB962C8B-B14F-4D97-AF65-F5344CB8AC3E}">
        <p14:creationId xmlns:p14="http://schemas.microsoft.com/office/powerpoint/2010/main" val="3639835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noAutofit/>
          </a:bodyPr>
          <a:lstStyle/>
          <a:p>
            <a:r>
              <a:rPr lang="en-US" altLang="zh-TW" sz="4000" dirty="0">
                <a:solidFill>
                  <a:schemeClr val="tx1"/>
                </a:solidFill>
              </a:rPr>
              <a:t>2.</a:t>
            </a:r>
            <a:r>
              <a:rPr lang="zh-TW" altLang="en-US" sz="4000" dirty="0">
                <a:solidFill>
                  <a:schemeClr val="tx1"/>
                </a:solidFill>
              </a:rPr>
              <a:t>孩子迎接生涯任務時</a:t>
            </a:r>
            <a:br>
              <a:rPr lang="en-US" altLang="zh-TW" sz="4000" dirty="0">
                <a:solidFill>
                  <a:schemeClr val="tx1"/>
                </a:solidFill>
              </a:rPr>
            </a:br>
            <a:r>
              <a:rPr lang="zh-TW" altLang="en-US" sz="4000" dirty="0">
                <a:solidFill>
                  <a:schemeClr val="tx1"/>
                </a:solidFill>
              </a:rPr>
              <a:t>需要的支持？</a:t>
            </a:r>
          </a:p>
        </p:txBody>
      </p:sp>
      <p:sp>
        <p:nvSpPr>
          <p:cNvPr id="5" name="文字版面配置區 4"/>
          <p:cNvSpPr>
            <a:spLocks noGrp="1"/>
          </p:cNvSpPr>
          <p:nvPr>
            <p:ph type="body" idx="1"/>
          </p:nvPr>
        </p:nvSpPr>
        <p:spPr/>
        <p:txBody>
          <a:bodyPr/>
          <a:lstStyle/>
          <a:p>
            <a:endParaRPr lang="zh-TW" altLang="en-US" dirty="0"/>
          </a:p>
        </p:txBody>
      </p:sp>
      <p:sp>
        <p:nvSpPr>
          <p:cNvPr id="2" name="投影片編號版面配置區 1"/>
          <p:cNvSpPr>
            <a:spLocks noGrp="1"/>
          </p:cNvSpPr>
          <p:nvPr>
            <p:ph type="sldNum" sz="quarter" idx="12"/>
          </p:nvPr>
        </p:nvSpPr>
        <p:spPr/>
        <p:txBody>
          <a:bodyPr/>
          <a:lstStyle/>
          <a:p>
            <a:fld id="{2C1982FA-3259-45D3-93FF-ACC002874BE2}" type="slidenum">
              <a:rPr lang="zh-TW" altLang="en-US" smtClean="0">
                <a:solidFill>
                  <a:prstClr val="white"/>
                </a:solidFill>
              </a:rPr>
              <a:pPr/>
              <a:t>51</a:t>
            </a:fld>
            <a:endParaRPr lang="zh-TW" altLang="en-US">
              <a:solidFill>
                <a:prstClr val="white"/>
              </a:solidFill>
            </a:endParaRPr>
          </a:p>
        </p:txBody>
      </p:sp>
    </p:spTree>
    <p:extLst>
      <p:ext uri="{BB962C8B-B14F-4D97-AF65-F5344CB8AC3E}">
        <p14:creationId xmlns:p14="http://schemas.microsoft.com/office/powerpoint/2010/main" val="155091944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en-US" altLang="zh-TW" sz="3600" dirty="0"/>
              <a:t>2.</a:t>
            </a:r>
            <a:r>
              <a:rPr lang="zh-TW" altLang="en-US" sz="3600" dirty="0"/>
              <a:t>孩子迎接生涯任務時需要的支持？</a:t>
            </a:r>
          </a:p>
        </p:txBody>
      </p:sp>
      <p:sp>
        <p:nvSpPr>
          <p:cNvPr id="3" name="內容版面配置區 2"/>
          <p:cNvSpPr>
            <a:spLocks noGrp="1"/>
          </p:cNvSpPr>
          <p:nvPr>
            <p:ph idx="1"/>
          </p:nvPr>
        </p:nvSpPr>
        <p:spPr>
          <a:xfrm>
            <a:off x="1028700" y="1916832"/>
            <a:ext cx="7200900" cy="3581400"/>
          </a:xfrm>
        </p:spPr>
        <p:txBody>
          <a:bodyPr>
            <a:normAutofit fontScale="92500"/>
          </a:bodyPr>
          <a:lstStyle/>
          <a:p>
            <a:pPr>
              <a:lnSpc>
                <a:spcPct val="150000"/>
              </a:lnSpc>
            </a:pPr>
            <a:r>
              <a:rPr lang="zh-TW" altLang="en-US" sz="2800" dirty="0"/>
              <a:t>孩子的生涯發展隨著角色變化，需要迎接的任務會隨之增加，家長可以評估孩子所接收到的支持是否有對應的增加。</a:t>
            </a:r>
            <a:endParaRPr lang="en-US" altLang="zh-TW" sz="2800" dirty="0"/>
          </a:p>
          <a:p>
            <a:pPr>
              <a:lnSpc>
                <a:spcPct val="150000"/>
              </a:lnSpc>
            </a:pPr>
            <a:r>
              <a:rPr lang="zh-TW" altLang="en-US" sz="2800" dirty="0"/>
              <a:t>每一位孩子的狀態，可能和同齡同學不同，能夠承受的壓力以及需要的支持也會和別人不同。</a:t>
            </a:r>
            <a:endParaRPr lang="en-US" altLang="zh-TW" sz="2800" dirty="0"/>
          </a:p>
          <a:p>
            <a:endParaRPr lang="zh-TW" altLang="en-US" dirty="0"/>
          </a:p>
        </p:txBody>
      </p:sp>
      <p:sp>
        <p:nvSpPr>
          <p:cNvPr id="4" name="投影片編號版面配置區 3"/>
          <p:cNvSpPr>
            <a:spLocks noGrp="1"/>
          </p:cNvSpPr>
          <p:nvPr>
            <p:ph type="sldNum" sz="quarter" idx="12"/>
          </p:nvPr>
        </p:nvSpPr>
        <p:spPr/>
        <p:txBody>
          <a:bodyPr/>
          <a:lstStyle/>
          <a:p>
            <a:fld id="{2C1982FA-3259-45D3-93FF-ACC002874BE2}" type="slidenum">
              <a:rPr lang="zh-TW" altLang="en-US" smtClean="0">
                <a:solidFill>
                  <a:prstClr val="black"/>
                </a:solidFill>
              </a:rPr>
              <a:pPr/>
              <a:t>52</a:t>
            </a:fld>
            <a:endParaRPr lang="zh-TW" altLang="en-US">
              <a:solidFill>
                <a:prstClr val="black"/>
              </a:solidFill>
            </a:endParaRPr>
          </a:p>
        </p:txBody>
      </p:sp>
    </p:spTree>
    <p:extLst>
      <p:ext uri="{BB962C8B-B14F-4D97-AF65-F5344CB8AC3E}">
        <p14:creationId xmlns:p14="http://schemas.microsoft.com/office/powerpoint/2010/main" val="176760073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normAutofit/>
          </a:bodyPr>
          <a:lstStyle/>
          <a:p>
            <a:r>
              <a:rPr lang="en-US" altLang="zh-TW" sz="3600" dirty="0"/>
              <a:t>2.</a:t>
            </a:r>
            <a:r>
              <a:rPr lang="zh-TW" altLang="en-US" sz="3600" dirty="0"/>
              <a:t>孩子迎接生涯任務時需要的支持？</a:t>
            </a:r>
          </a:p>
        </p:txBody>
      </p:sp>
      <p:sp>
        <p:nvSpPr>
          <p:cNvPr id="3" name="投影片編號版面配置區 2"/>
          <p:cNvSpPr>
            <a:spLocks noGrp="1"/>
          </p:cNvSpPr>
          <p:nvPr>
            <p:ph type="sldNum" sz="quarter" idx="12"/>
          </p:nvPr>
        </p:nvSpPr>
        <p:spPr/>
        <p:txBody>
          <a:bodyPr/>
          <a:lstStyle/>
          <a:p>
            <a:fld id="{2C1982FA-3259-45D3-93FF-ACC002874BE2}" type="slidenum">
              <a:rPr lang="zh-TW" altLang="en-US" smtClean="0">
                <a:solidFill>
                  <a:prstClr val="black"/>
                </a:solidFill>
              </a:rPr>
              <a:pPr/>
              <a:t>53</a:t>
            </a:fld>
            <a:endParaRPr lang="zh-TW" altLang="en-US">
              <a:solidFill>
                <a:prstClr val="black"/>
              </a:solidFill>
            </a:endParaRPr>
          </a:p>
        </p:txBody>
      </p:sp>
      <p:graphicFrame>
        <p:nvGraphicFramePr>
          <p:cNvPr id="2" name="資料庫圖表 1"/>
          <p:cNvGraphicFramePr/>
          <p:nvPr>
            <p:extLst>
              <p:ext uri="{D42A27DB-BD31-4B8C-83A1-F6EECF244321}">
                <p14:modId xmlns:p14="http://schemas.microsoft.com/office/powerpoint/2010/main" val="3820887155"/>
              </p:ext>
            </p:extLst>
          </p:nvPr>
        </p:nvGraphicFramePr>
        <p:xfrm>
          <a:off x="848730" y="1628850"/>
          <a:ext cx="7560840" cy="482453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38096673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en-US" altLang="zh-TW" sz="3600" dirty="0"/>
              <a:t>2.</a:t>
            </a:r>
            <a:r>
              <a:rPr lang="zh-TW" altLang="en-US" sz="3600" dirty="0"/>
              <a:t>孩子迎接生涯任務時需要的支持？</a:t>
            </a:r>
          </a:p>
        </p:txBody>
      </p:sp>
      <p:sp>
        <p:nvSpPr>
          <p:cNvPr id="3" name="內容版面配置區 2"/>
          <p:cNvSpPr>
            <a:spLocks noGrp="1"/>
          </p:cNvSpPr>
          <p:nvPr>
            <p:ph idx="1"/>
          </p:nvPr>
        </p:nvSpPr>
        <p:spPr>
          <a:xfrm>
            <a:off x="949288" y="1844824"/>
            <a:ext cx="7359724" cy="4094584"/>
          </a:xfrm>
        </p:spPr>
        <p:txBody>
          <a:bodyPr>
            <a:noAutofit/>
          </a:bodyPr>
          <a:lstStyle/>
          <a:p>
            <a:pPr>
              <a:lnSpc>
                <a:spcPct val="150000"/>
              </a:lnSpc>
            </a:pPr>
            <a:r>
              <a:rPr lang="zh-TW" altLang="en-US" sz="2800" dirty="0"/>
              <a:t>壓力的評估會受到主觀與刻板印象影響，也可以同時諮詢孩子的師長或是助人工作者。</a:t>
            </a:r>
            <a:endParaRPr lang="en-US" altLang="zh-TW" sz="2800" dirty="0"/>
          </a:p>
          <a:p>
            <a:pPr>
              <a:lnSpc>
                <a:spcPct val="150000"/>
              </a:lnSpc>
            </a:pPr>
            <a:r>
              <a:rPr lang="zh-TW" altLang="en-US" sz="2800" dirty="0"/>
              <a:t>青少年階段若遇到低潮時的保護因子，如：自我價值感、家庭和社區的人際支持、解決問題的能力、處理關係議題的能力</a:t>
            </a:r>
            <a:r>
              <a:rPr lang="en-US" altLang="zh-TW" sz="2800" dirty="0"/>
              <a:t>……</a:t>
            </a:r>
            <a:r>
              <a:rPr lang="zh-TW" altLang="en-US" sz="2800" dirty="0"/>
              <a:t>等等。</a:t>
            </a:r>
          </a:p>
        </p:txBody>
      </p:sp>
      <p:sp>
        <p:nvSpPr>
          <p:cNvPr id="4" name="投影片編號版面配置區 3"/>
          <p:cNvSpPr>
            <a:spLocks noGrp="1"/>
          </p:cNvSpPr>
          <p:nvPr>
            <p:ph type="sldNum" sz="quarter" idx="12"/>
          </p:nvPr>
        </p:nvSpPr>
        <p:spPr/>
        <p:txBody>
          <a:bodyPr/>
          <a:lstStyle/>
          <a:p>
            <a:fld id="{2C1982FA-3259-45D3-93FF-ACC002874BE2}" type="slidenum">
              <a:rPr lang="zh-TW" altLang="en-US" smtClean="0">
                <a:solidFill>
                  <a:prstClr val="black"/>
                </a:solidFill>
              </a:rPr>
              <a:pPr/>
              <a:t>54</a:t>
            </a:fld>
            <a:endParaRPr lang="zh-TW" altLang="en-US">
              <a:solidFill>
                <a:prstClr val="black"/>
              </a:solidFill>
            </a:endParaRPr>
          </a:p>
        </p:txBody>
      </p:sp>
    </p:spTree>
    <p:extLst>
      <p:ext uri="{BB962C8B-B14F-4D97-AF65-F5344CB8AC3E}">
        <p14:creationId xmlns:p14="http://schemas.microsoft.com/office/powerpoint/2010/main" val="83873387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圖片 7">
            <a:extLst>
              <a:ext uri="{FF2B5EF4-FFF2-40B4-BE49-F238E27FC236}">
                <a16:creationId xmlns:a16="http://schemas.microsoft.com/office/drawing/2014/main" id="{AE6441E5-FA0D-4C84-8C05-FD197209307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1500" y="-27384"/>
            <a:ext cx="10328076" cy="6885384"/>
          </a:xfrm>
          <a:prstGeom prst="rect">
            <a:avLst/>
          </a:prstGeom>
        </p:spPr>
      </p:pic>
      <p:sp>
        <p:nvSpPr>
          <p:cNvPr id="6" name="矩形: 圓角 5">
            <a:extLst>
              <a:ext uri="{FF2B5EF4-FFF2-40B4-BE49-F238E27FC236}">
                <a16:creationId xmlns:a16="http://schemas.microsoft.com/office/drawing/2014/main" id="{99E91732-246A-4920-9993-1ABC8B3CA42B}"/>
              </a:ext>
            </a:extLst>
          </p:cNvPr>
          <p:cNvSpPr/>
          <p:nvPr/>
        </p:nvSpPr>
        <p:spPr>
          <a:xfrm>
            <a:off x="1771136" y="414329"/>
            <a:ext cx="6192688" cy="720080"/>
          </a:xfrm>
          <a:prstGeom prst="round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800" b="1" dirty="0">
                <a:solidFill>
                  <a:prstClr val="black"/>
                </a:solidFill>
              </a:rPr>
              <a:t>孩子的身心平衡是支持的提供指標。</a:t>
            </a:r>
            <a:endParaRPr lang="zh-TW" altLang="en-US" dirty="0">
              <a:solidFill>
                <a:prstClr val="black"/>
              </a:solidFill>
            </a:endParaRPr>
          </a:p>
        </p:txBody>
      </p:sp>
      <p:sp>
        <p:nvSpPr>
          <p:cNvPr id="2" name="投影片編號版面配置區 1"/>
          <p:cNvSpPr>
            <a:spLocks noGrp="1"/>
          </p:cNvSpPr>
          <p:nvPr>
            <p:ph type="sldNum" sz="quarter" idx="12"/>
          </p:nvPr>
        </p:nvSpPr>
        <p:spPr/>
        <p:txBody>
          <a:bodyPr/>
          <a:lstStyle/>
          <a:p>
            <a:fld id="{2C1982FA-3259-45D3-93FF-ACC002874BE2}" type="slidenum">
              <a:rPr lang="zh-TW" altLang="en-US" smtClean="0">
                <a:solidFill>
                  <a:prstClr val="black"/>
                </a:solidFill>
              </a:rPr>
              <a:pPr/>
              <a:t>55</a:t>
            </a:fld>
            <a:endParaRPr lang="zh-TW" altLang="en-US">
              <a:solidFill>
                <a:prstClr val="black"/>
              </a:solidFill>
            </a:endParaRPr>
          </a:p>
        </p:txBody>
      </p:sp>
    </p:spTree>
    <p:extLst>
      <p:ext uri="{BB962C8B-B14F-4D97-AF65-F5344CB8AC3E}">
        <p14:creationId xmlns:p14="http://schemas.microsoft.com/office/powerpoint/2010/main" val="230349338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noAutofit/>
          </a:bodyPr>
          <a:lstStyle/>
          <a:p>
            <a:r>
              <a:rPr lang="en-US" altLang="zh-TW" sz="4000" dirty="0">
                <a:solidFill>
                  <a:schemeClr val="tx1"/>
                </a:solidFill>
              </a:rPr>
              <a:t>3.</a:t>
            </a:r>
            <a:r>
              <a:rPr lang="zh-TW" altLang="en-US" sz="4000" dirty="0">
                <a:solidFill>
                  <a:schemeClr val="tx1"/>
                </a:solidFill>
              </a:rPr>
              <a:t>孩子的生涯決定過程？</a:t>
            </a:r>
          </a:p>
        </p:txBody>
      </p:sp>
      <p:sp>
        <p:nvSpPr>
          <p:cNvPr id="5" name="文字版面配置區 4"/>
          <p:cNvSpPr>
            <a:spLocks noGrp="1"/>
          </p:cNvSpPr>
          <p:nvPr>
            <p:ph type="body" idx="1"/>
          </p:nvPr>
        </p:nvSpPr>
        <p:spPr/>
        <p:txBody>
          <a:bodyPr/>
          <a:lstStyle/>
          <a:p>
            <a:endParaRPr lang="zh-TW" altLang="en-US" dirty="0"/>
          </a:p>
        </p:txBody>
      </p:sp>
      <p:sp>
        <p:nvSpPr>
          <p:cNvPr id="2" name="投影片編號版面配置區 1"/>
          <p:cNvSpPr>
            <a:spLocks noGrp="1"/>
          </p:cNvSpPr>
          <p:nvPr>
            <p:ph type="sldNum" sz="quarter" idx="12"/>
          </p:nvPr>
        </p:nvSpPr>
        <p:spPr/>
        <p:txBody>
          <a:bodyPr/>
          <a:lstStyle/>
          <a:p>
            <a:fld id="{2C1982FA-3259-45D3-93FF-ACC002874BE2}" type="slidenum">
              <a:rPr lang="zh-TW" altLang="en-US" smtClean="0">
                <a:solidFill>
                  <a:prstClr val="white"/>
                </a:solidFill>
              </a:rPr>
              <a:pPr/>
              <a:t>56</a:t>
            </a:fld>
            <a:endParaRPr lang="zh-TW" altLang="en-US">
              <a:solidFill>
                <a:prstClr val="white"/>
              </a:solidFill>
            </a:endParaRPr>
          </a:p>
        </p:txBody>
      </p:sp>
    </p:spTree>
    <p:extLst>
      <p:ext uri="{BB962C8B-B14F-4D97-AF65-F5344CB8AC3E}">
        <p14:creationId xmlns:p14="http://schemas.microsoft.com/office/powerpoint/2010/main" val="234649922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3.</a:t>
            </a:r>
            <a:r>
              <a:rPr lang="zh-TW" altLang="en-US" dirty="0"/>
              <a:t>孩子的生涯決定過程？</a:t>
            </a:r>
          </a:p>
        </p:txBody>
      </p:sp>
      <p:sp>
        <p:nvSpPr>
          <p:cNvPr id="3" name="內容版面配置區 2"/>
          <p:cNvSpPr>
            <a:spLocks noGrp="1"/>
          </p:cNvSpPr>
          <p:nvPr>
            <p:ph idx="1"/>
          </p:nvPr>
        </p:nvSpPr>
        <p:spPr>
          <a:xfrm>
            <a:off x="1028700" y="1628800"/>
            <a:ext cx="7200900" cy="4238600"/>
          </a:xfrm>
        </p:spPr>
        <p:txBody>
          <a:bodyPr>
            <a:noAutofit/>
          </a:bodyPr>
          <a:lstStyle/>
          <a:p>
            <a:pPr>
              <a:lnSpc>
                <a:spcPct val="150000"/>
              </a:lnSpc>
            </a:pPr>
            <a:r>
              <a:rPr lang="zh-TW" altLang="en-US" sz="2400" dirty="0"/>
              <a:t>發展心理學家艾瑞克森（</a:t>
            </a:r>
            <a:r>
              <a:rPr lang="en-US" altLang="zh-TW" sz="2400" dirty="0"/>
              <a:t>Eric H. Erikson</a:t>
            </a:r>
            <a:r>
              <a:rPr lang="zh-TW" altLang="en-US" sz="2400" dirty="0"/>
              <a:t>）提出社會心理發展階段理論，其中在童年期與成年期之間有一個緩衝的過程，稱之為「心理社會延宕期」（</a:t>
            </a:r>
            <a:r>
              <a:rPr lang="en-US" altLang="zh-TW" sz="2400" dirty="0"/>
              <a:t>psychosocial moratorium</a:t>
            </a:r>
            <a:r>
              <a:rPr lang="zh-TW" altLang="en-US" sz="2400" dirty="0"/>
              <a:t>）。</a:t>
            </a:r>
          </a:p>
          <a:p>
            <a:pPr>
              <a:lnSpc>
                <a:spcPct val="150000"/>
              </a:lnSpc>
            </a:pPr>
            <a:r>
              <a:rPr lang="zh-TW" altLang="en-US" sz="2400" dirty="0"/>
              <a:t>此刻的青少年對自我的認同還在形成中，艾瑞克森認為如果沒有歷經這個過程，不易成為一位健康且對自我認同清楚的成年人，而這個過程會有對自我的質疑與生活的叛逆。</a:t>
            </a:r>
          </a:p>
        </p:txBody>
      </p:sp>
      <p:sp>
        <p:nvSpPr>
          <p:cNvPr id="4" name="投影片編號版面配置區 3"/>
          <p:cNvSpPr>
            <a:spLocks noGrp="1"/>
          </p:cNvSpPr>
          <p:nvPr>
            <p:ph type="sldNum" sz="quarter" idx="12"/>
          </p:nvPr>
        </p:nvSpPr>
        <p:spPr/>
        <p:txBody>
          <a:bodyPr/>
          <a:lstStyle/>
          <a:p>
            <a:fld id="{2C1982FA-3259-45D3-93FF-ACC002874BE2}" type="slidenum">
              <a:rPr lang="zh-TW" altLang="en-US" smtClean="0">
                <a:solidFill>
                  <a:prstClr val="black"/>
                </a:solidFill>
              </a:rPr>
              <a:pPr/>
              <a:t>57</a:t>
            </a:fld>
            <a:endParaRPr lang="zh-TW" altLang="en-US">
              <a:solidFill>
                <a:prstClr val="black"/>
              </a:solidFill>
            </a:endParaRPr>
          </a:p>
        </p:txBody>
      </p:sp>
    </p:spTree>
    <p:extLst>
      <p:ext uri="{BB962C8B-B14F-4D97-AF65-F5344CB8AC3E}">
        <p14:creationId xmlns:p14="http://schemas.microsoft.com/office/powerpoint/2010/main" val="336204390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3.</a:t>
            </a:r>
            <a:r>
              <a:rPr lang="zh-TW" altLang="en-US" dirty="0"/>
              <a:t>孩子的生涯決定過程？</a:t>
            </a:r>
          </a:p>
        </p:txBody>
      </p:sp>
      <p:sp>
        <p:nvSpPr>
          <p:cNvPr id="3" name="內容版面配置區 2"/>
          <p:cNvSpPr>
            <a:spLocks noGrp="1"/>
          </p:cNvSpPr>
          <p:nvPr>
            <p:ph idx="1"/>
          </p:nvPr>
        </p:nvSpPr>
        <p:spPr>
          <a:xfrm>
            <a:off x="1011075" y="1844824"/>
            <a:ext cx="7200900" cy="3809578"/>
          </a:xfrm>
        </p:spPr>
        <p:txBody>
          <a:bodyPr>
            <a:noAutofit/>
          </a:bodyPr>
          <a:lstStyle/>
          <a:p>
            <a:pPr>
              <a:lnSpc>
                <a:spcPct val="150000"/>
              </a:lnSpc>
            </a:pPr>
            <a:r>
              <a:rPr lang="zh-TW" altLang="en-US" sz="2400" dirty="0"/>
              <a:t>青少年需要在過程中探索，透過思考許多外在的訊息，以及感覺內在的感受、價值觀，通過質疑與統整，而逐漸形成對自己一致性的理解與認同，並從而知道自己是誰，以及明白自己能成為誰。</a:t>
            </a:r>
            <a:endParaRPr lang="en-US" altLang="zh-TW" sz="2400" dirty="0"/>
          </a:p>
          <a:p>
            <a:pPr>
              <a:lnSpc>
                <a:spcPct val="150000"/>
              </a:lnSpc>
            </a:pPr>
            <a:r>
              <a:rPr lang="zh-TW" altLang="en-US" sz="2400" dirty="0"/>
              <a:t>我們可以從幾個面向試著理解，家中的青少年對於生涯決定的形成過程。</a:t>
            </a:r>
          </a:p>
          <a:p>
            <a:endParaRPr lang="zh-TW" altLang="en-US" sz="2800" dirty="0"/>
          </a:p>
        </p:txBody>
      </p:sp>
      <p:sp>
        <p:nvSpPr>
          <p:cNvPr id="4" name="投影片編號版面配置區 3"/>
          <p:cNvSpPr>
            <a:spLocks noGrp="1"/>
          </p:cNvSpPr>
          <p:nvPr>
            <p:ph type="sldNum" sz="quarter" idx="12"/>
          </p:nvPr>
        </p:nvSpPr>
        <p:spPr/>
        <p:txBody>
          <a:bodyPr/>
          <a:lstStyle/>
          <a:p>
            <a:fld id="{2C1982FA-3259-45D3-93FF-ACC002874BE2}" type="slidenum">
              <a:rPr lang="zh-TW" altLang="en-US" smtClean="0">
                <a:solidFill>
                  <a:prstClr val="black"/>
                </a:solidFill>
              </a:rPr>
              <a:pPr/>
              <a:t>58</a:t>
            </a:fld>
            <a:endParaRPr lang="zh-TW" altLang="en-US">
              <a:solidFill>
                <a:prstClr val="black"/>
              </a:solidFill>
            </a:endParaRPr>
          </a:p>
        </p:txBody>
      </p:sp>
    </p:spTree>
    <p:extLst>
      <p:ext uri="{BB962C8B-B14F-4D97-AF65-F5344CB8AC3E}">
        <p14:creationId xmlns:p14="http://schemas.microsoft.com/office/powerpoint/2010/main" val="67718797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9D44B73-2E2E-45E6-A3FA-90A42137FB5B}"/>
              </a:ext>
            </a:extLst>
          </p:cNvPr>
          <p:cNvSpPr>
            <a:spLocks noGrp="1"/>
          </p:cNvSpPr>
          <p:nvPr>
            <p:ph type="title"/>
          </p:nvPr>
        </p:nvSpPr>
        <p:spPr/>
        <p:txBody>
          <a:bodyPr/>
          <a:lstStyle/>
          <a:p>
            <a:r>
              <a:rPr lang="en-US" altLang="zh-TW" dirty="0"/>
              <a:t>3.</a:t>
            </a:r>
            <a:r>
              <a:rPr lang="zh-TW" altLang="en-US" dirty="0"/>
              <a:t>孩子的生涯決定過程？</a:t>
            </a:r>
          </a:p>
        </p:txBody>
      </p:sp>
      <p:graphicFrame>
        <p:nvGraphicFramePr>
          <p:cNvPr id="5" name="內容版面配置區 4">
            <a:extLst>
              <a:ext uri="{FF2B5EF4-FFF2-40B4-BE49-F238E27FC236}">
                <a16:creationId xmlns:a16="http://schemas.microsoft.com/office/drawing/2014/main" id="{E347B9DD-8394-4469-AC34-090FACA45AD0}"/>
              </a:ext>
            </a:extLst>
          </p:cNvPr>
          <p:cNvGraphicFramePr>
            <a:graphicFrameLocks noGrp="1"/>
          </p:cNvGraphicFramePr>
          <p:nvPr>
            <p:ph idx="1"/>
          </p:nvPr>
        </p:nvGraphicFramePr>
        <p:xfrm>
          <a:off x="1028700" y="2286000"/>
          <a:ext cx="7200900" cy="3581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投影片編號版面配置區 2"/>
          <p:cNvSpPr>
            <a:spLocks noGrp="1"/>
          </p:cNvSpPr>
          <p:nvPr>
            <p:ph type="sldNum" sz="quarter" idx="12"/>
          </p:nvPr>
        </p:nvSpPr>
        <p:spPr/>
        <p:txBody>
          <a:bodyPr/>
          <a:lstStyle/>
          <a:p>
            <a:fld id="{2C1982FA-3259-45D3-93FF-ACC002874BE2}" type="slidenum">
              <a:rPr lang="zh-TW" altLang="en-US" smtClean="0">
                <a:solidFill>
                  <a:prstClr val="black"/>
                </a:solidFill>
              </a:rPr>
              <a:pPr/>
              <a:t>59</a:t>
            </a:fld>
            <a:endParaRPr lang="zh-TW" altLang="en-US">
              <a:solidFill>
                <a:prstClr val="black"/>
              </a:solidFill>
            </a:endParaRPr>
          </a:p>
        </p:txBody>
      </p:sp>
    </p:spTree>
    <p:extLst>
      <p:ext uri="{BB962C8B-B14F-4D97-AF65-F5344CB8AC3E}">
        <p14:creationId xmlns:p14="http://schemas.microsoft.com/office/powerpoint/2010/main" val="16607128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noAutofit/>
          </a:bodyPr>
          <a:lstStyle/>
          <a:p>
            <a:r>
              <a:rPr lang="en-US" altLang="zh-TW" sz="4000" dirty="0">
                <a:solidFill>
                  <a:schemeClr val="tx1"/>
                </a:solidFill>
              </a:rPr>
              <a:t>1.</a:t>
            </a:r>
            <a:r>
              <a:rPr lang="zh-TW" altLang="en-US" sz="4000" dirty="0">
                <a:solidFill>
                  <a:schemeClr val="tx1"/>
                </a:solidFill>
              </a:rPr>
              <a:t> 如何構思我的生涯呢？</a:t>
            </a:r>
          </a:p>
        </p:txBody>
      </p:sp>
      <p:sp>
        <p:nvSpPr>
          <p:cNvPr id="5" name="文字版面配置區 4"/>
          <p:cNvSpPr>
            <a:spLocks noGrp="1"/>
          </p:cNvSpPr>
          <p:nvPr>
            <p:ph type="body" idx="1"/>
          </p:nvPr>
        </p:nvSpPr>
        <p:spPr/>
        <p:txBody>
          <a:bodyPr/>
          <a:lstStyle/>
          <a:p>
            <a:endParaRPr lang="zh-TW" altLang="en-US" dirty="0"/>
          </a:p>
        </p:txBody>
      </p:sp>
      <p:sp>
        <p:nvSpPr>
          <p:cNvPr id="2" name="投影片編號版面配置區 1"/>
          <p:cNvSpPr>
            <a:spLocks noGrp="1"/>
          </p:cNvSpPr>
          <p:nvPr>
            <p:ph type="sldNum" sz="quarter" idx="12"/>
          </p:nvPr>
        </p:nvSpPr>
        <p:spPr/>
        <p:txBody>
          <a:bodyPr/>
          <a:lstStyle/>
          <a:p>
            <a:fld id="{2C1982FA-3259-45D3-93FF-ACC002874BE2}" type="slidenum">
              <a:rPr lang="zh-TW" altLang="en-US" smtClean="0">
                <a:solidFill>
                  <a:prstClr val="white"/>
                </a:solidFill>
              </a:rPr>
              <a:pPr/>
              <a:t>6</a:t>
            </a:fld>
            <a:endParaRPr lang="zh-TW" altLang="en-US">
              <a:solidFill>
                <a:prstClr val="white"/>
              </a:solidFill>
            </a:endParaRPr>
          </a:p>
        </p:txBody>
      </p:sp>
    </p:spTree>
    <p:extLst>
      <p:ext uri="{BB962C8B-B14F-4D97-AF65-F5344CB8AC3E}">
        <p14:creationId xmlns:p14="http://schemas.microsoft.com/office/powerpoint/2010/main" val="56082941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3.</a:t>
            </a:r>
            <a:r>
              <a:rPr lang="zh-TW" altLang="en-US" dirty="0"/>
              <a:t>孩子的生涯決定過程？</a:t>
            </a:r>
          </a:p>
        </p:txBody>
      </p:sp>
      <p:sp>
        <p:nvSpPr>
          <p:cNvPr id="3" name="內容版面配置區 2"/>
          <p:cNvSpPr>
            <a:spLocks noGrp="1"/>
          </p:cNvSpPr>
          <p:nvPr>
            <p:ph idx="1"/>
          </p:nvPr>
        </p:nvSpPr>
        <p:spPr>
          <a:xfrm>
            <a:off x="1028700" y="1700808"/>
            <a:ext cx="7200900" cy="4471392"/>
          </a:xfrm>
        </p:spPr>
        <p:txBody>
          <a:bodyPr>
            <a:normAutofit lnSpcReduction="10000"/>
          </a:bodyPr>
          <a:lstStyle/>
          <a:p>
            <a:pPr>
              <a:lnSpc>
                <a:spcPct val="150000"/>
              </a:lnSpc>
            </a:pPr>
            <a:r>
              <a:rPr lang="zh-TW" altLang="en-US" sz="2400" dirty="0"/>
              <a:t>有些青少年能夠把這些過程分享得很清楚，同時也有可能，有些青少年並不容易說清楚，受到他</a:t>
            </a:r>
            <a:r>
              <a:rPr lang="en-US" altLang="zh-TW" sz="2400" dirty="0"/>
              <a:t>/</a:t>
            </a:r>
            <a:r>
              <a:rPr lang="zh-TW" altLang="en-US" sz="2400" dirty="0"/>
              <a:t>她原本的思考脈絡的影響</a:t>
            </a:r>
            <a:r>
              <a:rPr lang="en-US" altLang="zh-TW" sz="2400" dirty="0"/>
              <a:t>(</a:t>
            </a:r>
            <a:r>
              <a:rPr lang="zh-TW" altLang="en-US" sz="2400" dirty="0"/>
              <a:t>如：直覺的、感性的</a:t>
            </a:r>
            <a:r>
              <a:rPr lang="en-US" altLang="zh-TW" sz="2400" dirty="0"/>
              <a:t>)</a:t>
            </a:r>
            <a:r>
              <a:rPr lang="zh-TW" altLang="en-US" sz="2400" dirty="0"/>
              <a:t>，也受到他</a:t>
            </a:r>
            <a:r>
              <a:rPr lang="en-US" altLang="zh-TW" sz="2400" dirty="0"/>
              <a:t>/</a:t>
            </a:r>
            <a:r>
              <a:rPr lang="zh-TW" altLang="en-US" sz="2400" dirty="0"/>
              <a:t>她自己表達能力的影響</a:t>
            </a:r>
            <a:r>
              <a:rPr lang="en-US" altLang="zh-TW" sz="2400" dirty="0"/>
              <a:t>(</a:t>
            </a:r>
            <a:r>
              <a:rPr lang="zh-TW" altLang="en-US" sz="2400" dirty="0"/>
              <a:t>如：簡短的、抽象的</a:t>
            </a:r>
            <a:r>
              <a:rPr lang="en-US" altLang="zh-TW" sz="2400" dirty="0"/>
              <a:t>)</a:t>
            </a:r>
            <a:r>
              <a:rPr lang="zh-TW" altLang="en-US" sz="2400" dirty="0"/>
              <a:t>，還有可能受到原本親子關係的影響</a:t>
            </a:r>
            <a:r>
              <a:rPr lang="en-US" altLang="zh-TW" sz="2400" dirty="0"/>
              <a:t>(</a:t>
            </a:r>
            <a:r>
              <a:rPr lang="zh-TW" altLang="en-US" sz="2400" dirty="0"/>
              <a:t>如：緊張的、存在誤解的</a:t>
            </a:r>
            <a:r>
              <a:rPr lang="en-US" altLang="zh-TW" sz="2400" dirty="0"/>
              <a:t>)</a:t>
            </a:r>
            <a:r>
              <a:rPr lang="zh-TW" altLang="en-US" sz="2400" dirty="0"/>
              <a:t>。</a:t>
            </a:r>
            <a:endParaRPr lang="en-US" altLang="zh-TW" sz="2400" dirty="0"/>
          </a:p>
          <a:p>
            <a:pPr>
              <a:lnSpc>
                <a:spcPct val="150000"/>
              </a:lnSpc>
            </a:pPr>
            <a:r>
              <a:rPr lang="zh-TW" altLang="en-US" sz="2400" dirty="0"/>
              <a:t>不勉強孩子一定要說，也不勉強自己追問，讓他</a:t>
            </a:r>
            <a:r>
              <a:rPr lang="en-US" altLang="zh-TW" sz="2400" dirty="0"/>
              <a:t>/</a:t>
            </a:r>
            <a:r>
              <a:rPr lang="zh-TW" altLang="en-US" sz="2400" dirty="0"/>
              <a:t>她感受到尊重的關心也是關係中重要的進展。</a:t>
            </a:r>
          </a:p>
        </p:txBody>
      </p:sp>
      <p:sp>
        <p:nvSpPr>
          <p:cNvPr id="4" name="投影片編號版面配置區 3"/>
          <p:cNvSpPr>
            <a:spLocks noGrp="1"/>
          </p:cNvSpPr>
          <p:nvPr>
            <p:ph type="sldNum" sz="quarter" idx="12"/>
          </p:nvPr>
        </p:nvSpPr>
        <p:spPr/>
        <p:txBody>
          <a:bodyPr/>
          <a:lstStyle/>
          <a:p>
            <a:fld id="{2C1982FA-3259-45D3-93FF-ACC002874BE2}" type="slidenum">
              <a:rPr lang="zh-TW" altLang="en-US" smtClean="0">
                <a:solidFill>
                  <a:prstClr val="black"/>
                </a:solidFill>
              </a:rPr>
              <a:pPr/>
              <a:t>60</a:t>
            </a:fld>
            <a:endParaRPr lang="zh-TW" altLang="en-US">
              <a:solidFill>
                <a:prstClr val="black"/>
              </a:solidFill>
            </a:endParaRPr>
          </a:p>
        </p:txBody>
      </p:sp>
    </p:spTree>
    <p:extLst>
      <p:ext uri="{BB962C8B-B14F-4D97-AF65-F5344CB8AC3E}">
        <p14:creationId xmlns:p14="http://schemas.microsoft.com/office/powerpoint/2010/main" val="209216481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a:extLst>
              <a:ext uri="{FF2B5EF4-FFF2-40B4-BE49-F238E27FC236}">
                <a16:creationId xmlns:a16="http://schemas.microsoft.com/office/drawing/2014/main" id="{D4E4458F-1B8A-46D1-AF4E-7E2E44FB3108}"/>
              </a:ext>
            </a:extLst>
          </p:cNvPr>
          <p:cNvPicPr>
            <a:picLocks noChangeAspect="1"/>
          </p:cNvPicPr>
          <p:nvPr/>
        </p:nvPicPr>
        <p:blipFill rotWithShape="1">
          <a:blip r:embed="rId2">
            <a:extLst>
              <a:ext uri="{28A0092B-C50C-407E-A947-70E740481C1C}">
                <a14:useLocalDpi xmlns:a14="http://schemas.microsoft.com/office/drawing/2010/main" val="0"/>
              </a:ext>
            </a:extLst>
          </a:blip>
          <a:srcRect l="5908" r="5908"/>
          <a:stretch/>
        </p:blipFill>
        <p:spPr>
          <a:xfrm>
            <a:off x="0" y="-27383"/>
            <a:ext cx="9144000" cy="6912768"/>
          </a:xfrm>
          <a:prstGeom prst="rect">
            <a:avLst/>
          </a:prstGeom>
        </p:spPr>
      </p:pic>
      <p:sp>
        <p:nvSpPr>
          <p:cNvPr id="6" name="矩形: 圓角 5">
            <a:extLst>
              <a:ext uri="{FF2B5EF4-FFF2-40B4-BE49-F238E27FC236}">
                <a16:creationId xmlns:a16="http://schemas.microsoft.com/office/drawing/2014/main" id="{85AA63C8-0444-402D-BD19-7AD142F5C905}"/>
              </a:ext>
            </a:extLst>
          </p:cNvPr>
          <p:cNvSpPr/>
          <p:nvPr/>
        </p:nvSpPr>
        <p:spPr>
          <a:xfrm>
            <a:off x="179512" y="116632"/>
            <a:ext cx="5184576" cy="720080"/>
          </a:xfrm>
          <a:prstGeom prst="round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800" b="1" dirty="0">
                <a:solidFill>
                  <a:prstClr val="black"/>
                </a:solidFill>
              </a:rPr>
              <a:t>孩子心智超乎我們想像的豐富！</a:t>
            </a:r>
            <a:endParaRPr lang="zh-TW" altLang="en-US" dirty="0">
              <a:solidFill>
                <a:prstClr val="black"/>
              </a:solidFill>
            </a:endParaRPr>
          </a:p>
        </p:txBody>
      </p:sp>
      <p:sp>
        <p:nvSpPr>
          <p:cNvPr id="2" name="投影片編號版面配置區 1"/>
          <p:cNvSpPr>
            <a:spLocks noGrp="1"/>
          </p:cNvSpPr>
          <p:nvPr>
            <p:ph type="sldNum" sz="quarter" idx="12"/>
          </p:nvPr>
        </p:nvSpPr>
        <p:spPr/>
        <p:txBody>
          <a:bodyPr/>
          <a:lstStyle/>
          <a:p>
            <a:fld id="{2C1982FA-3259-45D3-93FF-ACC002874BE2}" type="slidenum">
              <a:rPr lang="zh-TW" altLang="en-US" smtClean="0">
                <a:solidFill>
                  <a:prstClr val="black"/>
                </a:solidFill>
              </a:rPr>
              <a:pPr/>
              <a:t>61</a:t>
            </a:fld>
            <a:endParaRPr lang="zh-TW" altLang="en-US">
              <a:solidFill>
                <a:prstClr val="black"/>
              </a:solidFill>
            </a:endParaRPr>
          </a:p>
        </p:txBody>
      </p:sp>
    </p:spTree>
    <p:extLst>
      <p:ext uri="{BB962C8B-B14F-4D97-AF65-F5344CB8AC3E}">
        <p14:creationId xmlns:p14="http://schemas.microsoft.com/office/powerpoint/2010/main" val="87089546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noAutofit/>
          </a:bodyPr>
          <a:lstStyle/>
          <a:p>
            <a:r>
              <a:rPr lang="en-US" altLang="zh-TW" sz="4000" dirty="0">
                <a:solidFill>
                  <a:schemeClr val="tx1"/>
                </a:solidFill>
              </a:rPr>
              <a:t>4.</a:t>
            </a:r>
            <a:r>
              <a:rPr lang="zh-TW" altLang="en-US" sz="4000" dirty="0">
                <a:solidFill>
                  <a:schemeClr val="tx1"/>
                </a:solidFill>
              </a:rPr>
              <a:t>家庭可使用的經濟資源？</a:t>
            </a:r>
          </a:p>
        </p:txBody>
      </p:sp>
      <p:sp>
        <p:nvSpPr>
          <p:cNvPr id="5" name="文字版面配置區 4"/>
          <p:cNvSpPr>
            <a:spLocks noGrp="1"/>
          </p:cNvSpPr>
          <p:nvPr>
            <p:ph type="body" idx="1"/>
          </p:nvPr>
        </p:nvSpPr>
        <p:spPr/>
        <p:txBody>
          <a:bodyPr/>
          <a:lstStyle/>
          <a:p>
            <a:endParaRPr lang="zh-TW" altLang="en-US" dirty="0"/>
          </a:p>
        </p:txBody>
      </p:sp>
      <p:sp>
        <p:nvSpPr>
          <p:cNvPr id="2" name="投影片編號版面配置區 1"/>
          <p:cNvSpPr>
            <a:spLocks noGrp="1"/>
          </p:cNvSpPr>
          <p:nvPr>
            <p:ph type="sldNum" sz="quarter" idx="12"/>
          </p:nvPr>
        </p:nvSpPr>
        <p:spPr/>
        <p:txBody>
          <a:bodyPr/>
          <a:lstStyle/>
          <a:p>
            <a:fld id="{2C1982FA-3259-45D3-93FF-ACC002874BE2}" type="slidenum">
              <a:rPr lang="zh-TW" altLang="en-US" smtClean="0">
                <a:solidFill>
                  <a:prstClr val="white"/>
                </a:solidFill>
              </a:rPr>
              <a:pPr/>
              <a:t>62</a:t>
            </a:fld>
            <a:endParaRPr lang="zh-TW" altLang="en-US">
              <a:solidFill>
                <a:prstClr val="white"/>
              </a:solidFill>
            </a:endParaRPr>
          </a:p>
        </p:txBody>
      </p:sp>
    </p:spTree>
    <p:extLst>
      <p:ext uri="{BB962C8B-B14F-4D97-AF65-F5344CB8AC3E}">
        <p14:creationId xmlns:p14="http://schemas.microsoft.com/office/powerpoint/2010/main" val="75318385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4.</a:t>
            </a:r>
            <a:r>
              <a:rPr lang="zh-TW" altLang="en-US" dirty="0"/>
              <a:t>家庭可使用的經濟資源？</a:t>
            </a:r>
          </a:p>
        </p:txBody>
      </p:sp>
      <p:sp>
        <p:nvSpPr>
          <p:cNvPr id="3" name="內容版面配置區 2"/>
          <p:cNvSpPr>
            <a:spLocks noGrp="1"/>
          </p:cNvSpPr>
          <p:nvPr>
            <p:ph idx="1"/>
          </p:nvPr>
        </p:nvSpPr>
        <p:spPr>
          <a:xfrm>
            <a:off x="1028700" y="1916832"/>
            <a:ext cx="7200900" cy="3806552"/>
          </a:xfrm>
        </p:spPr>
        <p:txBody>
          <a:bodyPr>
            <a:normAutofit/>
          </a:bodyPr>
          <a:lstStyle/>
          <a:p>
            <a:pPr>
              <a:lnSpc>
                <a:spcPct val="150000"/>
              </a:lnSpc>
            </a:pPr>
            <a:r>
              <a:rPr lang="zh-TW" altLang="en-US" sz="2800" dirty="0"/>
              <a:t>經濟議題始終是每個家庭所面對的不同程度的困難，而我們希望孩子在升學過程中可以被支持。</a:t>
            </a:r>
            <a:endParaRPr lang="en-US" altLang="zh-TW" sz="2800" dirty="0"/>
          </a:p>
          <a:p>
            <a:pPr>
              <a:lnSpc>
                <a:spcPct val="150000"/>
              </a:lnSpc>
            </a:pPr>
            <a:r>
              <a:rPr lang="zh-TW" altLang="en-US" sz="2800" dirty="0"/>
              <a:t>經濟資源可以分為：生活扶助、學費補助、就學貸款、工讀獎助金與建教班實習津貼。</a:t>
            </a:r>
          </a:p>
        </p:txBody>
      </p:sp>
      <p:sp>
        <p:nvSpPr>
          <p:cNvPr id="4" name="投影片編號版面配置區 3"/>
          <p:cNvSpPr>
            <a:spLocks noGrp="1"/>
          </p:cNvSpPr>
          <p:nvPr>
            <p:ph type="sldNum" sz="quarter" idx="12"/>
          </p:nvPr>
        </p:nvSpPr>
        <p:spPr/>
        <p:txBody>
          <a:bodyPr/>
          <a:lstStyle/>
          <a:p>
            <a:fld id="{2C1982FA-3259-45D3-93FF-ACC002874BE2}" type="slidenum">
              <a:rPr lang="zh-TW" altLang="en-US" smtClean="0">
                <a:solidFill>
                  <a:prstClr val="black"/>
                </a:solidFill>
              </a:rPr>
              <a:pPr/>
              <a:t>63</a:t>
            </a:fld>
            <a:endParaRPr lang="zh-TW" altLang="en-US">
              <a:solidFill>
                <a:prstClr val="black"/>
              </a:solidFill>
            </a:endParaRPr>
          </a:p>
        </p:txBody>
      </p:sp>
    </p:spTree>
    <p:extLst>
      <p:ext uri="{BB962C8B-B14F-4D97-AF65-F5344CB8AC3E}">
        <p14:creationId xmlns:p14="http://schemas.microsoft.com/office/powerpoint/2010/main" val="216050856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en-US" altLang="zh-TW" dirty="0"/>
              <a:t>4.</a:t>
            </a:r>
            <a:r>
              <a:rPr lang="zh-TW" altLang="en-US" dirty="0"/>
              <a:t>家庭可使用的經濟資源？</a:t>
            </a:r>
            <a:br>
              <a:rPr lang="en-US" altLang="zh-TW" dirty="0"/>
            </a:br>
            <a:r>
              <a:rPr lang="zh-TW" altLang="en-US" u="sng" dirty="0"/>
              <a:t>生活扶助</a:t>
            </a:r>
          </a:p>
        </p:txBody>
      </p:sp>
      <p:graphicFrame>
        <p:nvGraphicFramePr>
          <p:cNvPr id="5" name="內容版面配置區 4"/>
          <p:cNvGraphicFramePr>
            <a:graphicFrameLocks noGrp="1"/>
          </p:cNvGraphicFramePr>
          <p:nvPr>
            <p:ph idx="1"/>
          </p:nvPr>
        </p:nvGraphicFramePr>
        <p:xfrm>
          <a:off x="1028700" y="2286000"/>
          <a:ext cx="7200900" cy="3581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投影片編號版面配置區 2"/>
          <p:cNvSpPr>
            <a:spLocks noGrp="1"/>
          </p:cNvSpPr>
          <p:nvPr>
            <p:ph type="sldNum" sz="quarter" idx="12"/>
          </p:nvPr>
        </p:nvSpPr>
        <p:spPr/>
        <p:txBody>
          <a:bodyPr/>
          <a:lstStyle/>
          <a:p>
            <a:fld id="{2C1982FA-3259-45D3-93FF-ACC002874BE2}" type="slidenum">
              <a:rPr lang="zh-TW" altLang="en-US" smtClean="0">
                <a:solidFill>
                  <a:prstClr val="black"/>
                </a:solidFill>
              </a:rPr>
              <a:pPr/>
              <a:t>64</a:t>
            </a:fld>
            <a:endParaRPr lang="zh-TW" altLang="en-US">
              <a:solidFill>
                <a:prstClr val="black"/>
              </a:solidFill>
            </a:endParaRPr>
          </a:p>
        </p:txBody>
      </p:sp>
    </p:spTree>
    <p:extLst>
      <p:ext uri="{BB962C8B-B14F-4D97-AF65-F5344CB8AC3E}">
        <p14:creationId xmlns:p14="http://schemas.microsoft.com/office/powerpoint/2010/main" val="353635508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en-US" altLang="zh-TW" dirty="0"/>
              <a:t>4.</a:t>
            </a:r>
            <a:r>
              <a:rPr lang="zh-TW" altLang="en-US" dirty="0"/>
              <a:t>家庭可使用的經濟資源？</a:t>
            </a:r>
            <a:br>
              <a:rPr lang="en-US" altLang="zh-TW" dirty="0"/>
            </a:br>
            <a:r>
              <a:rPr lang="zh-TW" altLang="en-US" u="sng" dirty="0"/>
              <a:t>學費補助</a:t>
            </a:r>
          </a:p>
        </p:txBody>
      </p:sp>
      <p:graphicFrame>
        <p:nvGraphicFramePr>
          <p:cNvPr id="5" name="內容版面配置區 4"/>
          <p:cNvGraphicFramePr>
            <a:graphicFrameLocks noGrp="1"/>
          </p:cNvGraphicFramePr>
          <p:nvPr>
            <p:ph idx="1"/>
            <p:extLst>
              <p:ext uri="{D42A27DB-BD31-4B8C-83A1-F6EECF244321}">
                <p14:modId xmlns:p14="http://schemas.microsoft.com/office/powerpoint/2010/main" val="547435212"/>
              </p:ext>
            </p:extLst>
          </p:nvPr>
        </p:nvGraphicFramePr>
        <p:xfrm>
          <a:off x="1028700" y="2286000"/>
          <a:ext cx="7200900" cy="3581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投影片編號版面配置區 3"/>
          <p:cNvSpPr>
            <a:spLocks noGrp="1"/>
          </p:cNvSpPr>
          <p:nvPr>
            <p:ph type="sldNum" sz="quarter" idx="12"/>
          </p:nvPr>
        </p:nvSpPr>
        <p:spPr/>
        <p:txBody>
          <a:bodyPr/>
          <a:lstStyle/>
          <a:p>
            <a:fld id="{2C1982FA-3259-45D3-93FF-ACC002874BE2}" type="slidenum">
              <a:rPr lang="zh-TW" altLang="en-US" smtClean="0">
                <a:solidFill>
                  <a:prstClr val="black"/>
                </a:solidFill>
              </a:rPr>
              <a:pPr/>
              <a:t>65</a:t>
            </a:fld>
            <a:endParaRPr lang="zh-TW" altLang="en-US">
              <a:solidFill>
                <a:prstClr val="black"/>
              </a:solidFill>
            </a:endParaRPr>
          </a:p>
        </p:txBody>
      </p:sp>
      <p:sp>
        <p:nvSpPr>
          <p:cNvPr id="3" name="矩形 2"/>
          <p:cNvSpPr/>
          <p:nvPr/>
        </p:nvSpPr>
        <p:spPr>
          <a:xfrm>
            <a:off x="107504" y="5987534"/>
            <a:ext cx="8352928" cy="369332"/>
          </a:xfrm>
          <a:prstGeom prst="rect">
            <a:avLst/>
          </a:prstGeom>
        </p:spPr>
        <p:txBody>
          <a:bodyPr wrap="square">
            <a:spAutoFit/>
          </a:bodyPr>
          <a:lstStyle/>
          <a:p>
            <a:pPr algn="r"/>
            <a:r>
              <a:rPr lang="zh-TW" altLang="en-US" dirty="0">
                <a:solidFill>
                  <a:prstClr val="black"/>
                </a:solidFill>
                <a:hlinkClick r:id="rId7"/>
              </a:rPr>
              <a:t>高級中等學校全面免學費常見問答集</a:t>
            </a:r>
            <a:endParaRPr lang="en-US" altLang="zh-TW" dirty="0">
              <a:solidFill>
                <a:prstClr val="black"/>
              </a:solidFill>
            </a:endParaRPr>
          </a:p>
        </p:txBody>
      </p:sp>
    </p:spTree>
    <p:extLst>
      <p:ext uri="{BB962C8B-B14F-4D97-AF65-F5344CB8AC3E}">
        <p14:creationId xmlns:p14="http://schemas.microsoft.com/office/powerpoint/2010/main" val="235069688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en-US" altLang="zh-TW" dirty="0"/>
              <a:t>4.</a:t>
            </a:r>
            <a:r>
              <a:rPr lang="zh-TW" altLang="en-US" dirty="0"/>
              <a:t>家庭可使用的經濟資源？</a:t>
            </a:r>
            <a:br>
              <a:rPr lang="en-US" altLang="zh-TW" dirty="0"/>
            </a:br>
            <a:r>
              <a:rPr lang="zh-TW" altLang="en-US" u="sng" dirty="0"/>
              <a:t>就學貸款</a:t>
            </a:r>
          </a:p>
        </p:txBody>
      </p:sp>
      <p:graphicFrame>
        <p:nvGraphicFramePr>
          <p:cNvPr id="5" name="內容版面配置區 4"/>
          <p:cNvGraphicFramePr>
            <a:graphicFrameLocks noGrp="1"/>
          </p:cNvGraphicFramePr>
          <p:nvPr>
            <p:ph idx="1"/>
            <p:extLst>
              <p:ext uri="{D42A27DB-BD31-4B8C-83A1-F6EECF244321}">
                <p14:modId xmlns:p14="http://schemas.microsoft.com/office/powerpoint/2010/main" val="2766403269"/>
              </p:ext>
            </p:extLst>
          </p:nvPr>
        </p:nvGraphicFramePr>
        <p:xfrm>
          <a:off x="1028700" y="2060848"/>
          <a:ext cx="7503740" cy="380655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投影片編號版面配置區 3"/>
          <p:cNvSpPr>
            <a:spLocks noGrp="1"/>
          </p:cNvSpPr>
          <p:nvPr>
            <p:ph type="sldNum" sz="quarter" idx="12"/>
          </p:nvPr>
        </p:nvSpPr>
        <p:spPr/>
        <p:txBody>
          <a:bodyPr/>
          <a:lstStyle/>
          <a:p>
            <a:fld id="{2C1982FA-3259-45D3-93FF-ACC002874BE2}" type="slidenum">
              <a:rPr lang="zh-TW" altLang="en-US" smtClean="0">
                <a:solidFill>
                  <a:prstClr val="black"/>
                </a:solidFill>
              </a:rPr>
              <a:pPr/>
              <a:t>66</a:t>
            </a:fld>
            <a:endParaRPr lang="zh-TW" altLang="en-US">
              <a:solidFill>
                <a:prstClr val="black"/>
              </a:solidFill>
            </a:endParaRPr>
          </a:p>
        </p:txBody>
      </p:sp>
      <p:sp>
        <p:nvSpPr>
          <p:cNvPr id="3" name="矩形 2"/>
          <p:cNvSpPr/>
          <p:nvPr/>
        </p:nvSpPr>
        <p:spPr>
          <a:xfrm>
            <a:off x="683568" y="5998816"/>
            <a:ext cx="8136904" cy="369332"/>
          </a:xfrm>
          <a:prstGeom prst="rect">
            <a:avLst/>
          </a:prstGeom>
        </p:spPr>
        <p:txBody>
          <a:bodyPr wrap="square">
            <a:spAutoFit/>
          </a:bodyPr>
          <a:lstStyle/>
          <a:p>
            <a:r>
              <a:rPr lang="zh-TW" altLang="en-US" dirty="0">
                <a:solidFill>
                  <a:prstClr val="black"/>
                </a:solidFill>
              </a:rPr>
              <a:t>臺灣銀行就學貸款入口網：</a:t>
            </a:r>
            <a:r>
              <a:rPr lang="en-US" altLang="zh-TW" sz="1600" dirty="0">
                <a:solidFill>
                  <a:prstClr val="black"/>
                </a:solidFill>
                <a:hlinkClick r:id="rId7"/>
              </a:rPr>
              <a:t>https://sloan.bot.com.tw/customer/portal/PortalFlow.action</a:t>
            </a:r>
            <a:endParaRPr lang="en-US" altLang="zh-TW" dirty="0">
              <a:solidFill>
                <a:prstClr val="black"/>
              </a:solidFill>
            </a:endParaRPr>
          </a:p>
        </p:txBody>
      </p:sp>
    </p:spTree>
    <p:extLst>
      <p:ext uri="{BB962C8B-B14F-4D97-AF65-F5344CB8AC3E}">
        <p14:creationId xmlns:p14="http://schemas.microsoft.com/office/powerpoint/2010/main" val="161411486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fontScale="90000"/>
          </a:bodyPr>
          <a:lstStyle/>
          <a:p>
            <a:r>
              <a:rPr lang="en-US" altLang="zh-TW" dirty="0"/>
              <a:t>4.</a:t>
            </a:r>
            <a:r>
              <a:rPr lang="zh-TW" altLang="en-US" dirty="0"/>
              <a:t>家庭可使用的經濟資源？</a:t>
            </a:r>
            <a:br>
              <a:rPr lang="en-US" altLang="zh-TW" dirty="0"/>
            </a:br>
            <a:r>
              <a:rPr lang="zh-TW" altLang="en-US" sz="4000" u="sng" dirty="0"/>
              <a:t>校內工讀獎助金與建教班實習津貼</a:t>
            </a:r>
          </a:p>
        </p:txBody>
      </p:sp>
      <p:graphicFrame>
        <p:nvGraphicFramePr>
          <p:cNvPr id="5" name="內容版面配置區 4"/>
          <p:cNvGraphicFramePr>
            <a:graphicFrameLocks noGrp="1"/>
          </p:cNvGraphicFramePr>
          <p:nvPr>
            <p:ph idx="1"/>
            <p:extLst>
              <p:ext uri="{D42A27DB-BD31-4B8C-83A1-F6EECF244321}">
                <p14:modId xmlns:p14="http://schemas.microsoft.com/office/powerpoint/2010/main" val="3945316411"/>
              </p:ext>
            </p:extLst>
          </p:nvPr>
        </p:nvGraphicFramePr>
        <p:xfrm>
          <a:off x="1028700" y="2286000"/>
          <a:ext cx="7200900" cy="3581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投影片編號版面配置區 2"/>
          <p:cNvSpPr>
            <a:spLocks noGrp="1"/>
          </p:cNvSpPr>
          <p:nvPr>
            <p:ph type="sldNum" sz="quarter" idx="12"/>
          </p:nvPr>
        </p:nvSpPr>
        <p:spPr/>
        <p:txBody>
          <a:bodyPr/>
          <a:lstStyle/>
          <a:p>
            <a:fld id="{2C1982FA-3259-45D3-93FF-ACC002874BE2}" type="slidenum">
              <a:rPr lang="zh-TW" altLang="en-US" smtClean="0">
                <a:solidFill>
                  <a:prstClr val="black"/>
                </a:solidFill>
              </a:rPr>
              <a:pPr/>
              <a:t>67</a:t>
            </a:fld>
            <a:endParaRPr lang="zh-TW" altLang="en-US">
              <a:solidFill>
                <a:prstClr val="black"/>
              </a:solidFill>
            </a:endParaRPr>
          </a:p>
        </p:txBody>
      </p:sp>
    </p:spTree>
    <p:extLst>
      <p:ext uri="{BB962C8B-B14F-4D97-AF65-F5344CB8AC3E}">
        <p14:creationId xmlns:p14="http://schemas.microsoft.com/office/powerpoint/2010/main" val="46871697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a:extLst>
              <a:ext uri="{FF2B5EF4-FFF2-40B4-BE49-F238E27FC236}">
                <a16:creationId xmlns:a16="http://schemas.microsoft.com/office/drawing/2014/main" id="{5789F057-64A1-4FBF-AEE3-6F7D4C85A652}"/>
              </a:ext>
            </a:extLst>
          </p:cNvPr>
          <p:cNvPicPr>
            <a:picLocks noChangeAspect="1"/>
          </p:cNvPicPr>
          <p:nvPr/>
        </p:nvPicPr>
        <p:blipFill rotWithShape="1">
          <a:blip r:embed="rId2">
            <a:extLst>
              <a:ext uri="{28A0092B-C50C-407E-A947-70E740481C1C}">
                <a14:useLocalDpi xmlns:a14="http://schemas.microsoft.com/office/drawing/2010/main" val="0"/>
              </a:ext>
            </a:extLst>
          </a:blip>
          <a:srcRect l="357" r="10216"/>
          <a:stretch/>
        </p:blipFill>
        <p:spPr>
          <a:xfrm>
            <a:off x="0" y="-27384"/>
            <a:ext cx="9144000" cy="6885384"/>
          </a:xfrm>
          <a:prstGeom prst="rect">
            <a:avLst/>
          </a:prstGeom>
        </p:spPr>
      </p:pic>
      <p:sp>
        <p:nvSpPr>
          <p:cNvPr id="6" name="矩形: 圓角 5">
            <a:extLst>
              <a:ext uri="{FF2B5EF4-FFF2-40B4-BE49-F238E27FC236}">
                <a16:creationId xmlns:a16="http://schemas.microsoft.com/office/drawing/2014/main" id="{45B6309F-10D4-4E4A-A38C-CC9E63DA6FDD}"/>
              </a:ext>
            </a:extLst>
          </p:cNvPr>
          <p:cNvSpPr/>
          <p:nvPr/>
        </p:nvSpPr>
        <p:spPr>
          <a:xfrm>
            <a:off x="251520" y="5805264"/>
            <a:ext cx="5832648" cy="792088"/>
          </a:xfrm>
          <a:prstGeom prst="round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800" b="1" dirty="0">
                <a:solidFill>
                  <a:prstClr val="black"/>
                </a:solidFill>
              </a:rPr>
              <a:t>讓孩子有機會使用資源投資自己。</a:t>
            </a:r>
            <a:endParaRPr lang="zh-TW" altLang="en-US" dirty="0">
              <a:solidFill>
                <a:prstClr val="black"/>
              </a:solidFill>
            </a:endParaRPr>
          </a:p>
        </p:txBody>
      </p:sp>
      <p:sp>
        <p:nvSpPr>
          <p:cNvPr id="2" name="投影片編號版面配置區 1"/>
          <p:cNvSpPr>
            <a:spLocks noGrp="1"/>
          </p:cNvSpPr>
          <p:nvPr>
            <p:ph type="sldNum" sz="quarter" idx="12"/>
          </p:nvPr>
        </p:nvSpPr>
        <p:spPr/>
        <p:txBody>
          <a:bodyPr/>
          <a:lstStyle/>
          <a:p>
            <a:fld id="{2C1982FA-3259-45D3-93FF-ACC002874BE2}" type="slidenum">
              <a:rPr lang="zh-TW" altLang="en-US" smtClean="0">
                <a:solidFill>
                  <a:prstClr val="black"/>
                </a:solidFill>
              </a:rPr>
              <a:pPr/>
              <a:t>68</a:t>
            </a:fld>
            <a:endParaRPr lang="zh-TW" altLang="en-US">
              <a:solidFill>
                <a:prstClr val="black"/>
              </a:solidFill>
            </a:endParaRPr>
          </a:p>
        </p:txBody>
      </p:sp>
    </p:spTree>
    <p:extLst>
      <p:ext uri="{BB962C8B-B14F-4D97-AF65-F5344CB8AC3E}">
        <p14:creationId xmlns:p14="http://schemas.microsoft.com/office/powerpoint/2010/main" val="120010415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noAutofit/>
          </a:bodyPr>
          <a:lstStyle/>
          <a:p>
            <a:r>
              <a:rPr lang="en-US" altLang="zh-TW" sz="4000" dirty="0">
                <a:solidFill>
                  <a:schemeClr val="tx1"/>
                </a:solidFill>
              </a:rPr>
              <a:t>5.</a:t>
            </a:r>
            <a:r>
              <a:rPr lang="zh-TW" altLang="en-US" sz="4000" dirty="0">
                <a:solidFill>
                  <a:schemeClr val="tx1"/>
                </a:solidFill>
              </a:rPr>
              <a:t>孩子轉學</a:t>
            </a:r>
            <a:r>
              <a:rPr lang="en-US" altLang="zh-TW" sz="4000" dirty="0">
                <a:solidFill>
                  <a:schemeClr val="tx1"/>
                </a:solidFill>
              </a:rPr>
              <a:t>/</a:t>
            </a:r>
            <a:r>
              <a:rPr lang="zh-TW" altLang="en-US" sz="4000" dirty="0">
                <a:solidFill>
                  <a:schemeClr val="tx1"/>
                </a:solidFill>
              </a:rPr>
              <a:t>轉科的方式？</a:t>
            </a:r>
          </a:p>
        </p:txBody>
      </p:sp>
      <p:sp>
        <p:nvSpPr>
          <p:cNvPr id="5" name="文字版面配置區 4"/>
          <p:cNvSpPr>
            <a:spLocks noGrp="1"/>
          </p:cNvSpPr>
          <p:nvPr>
            <p:ph type="body" idx="1"/>
          </p:nvPr>
        </p:nvSpPr>
        <p:spPr/>
        <p:txBody>
          <a:bodyPr/>
          <a:lstStyle/>
          <a:p>
            <a:endParaRPr lang="zh-TW" altLang="en-US" dirty="0"/>
          </a:p>
        </p:txBody>
      </p:sp>
      <p:sp>
        <p:nvSpPr>
          <p:cNvPr id="2" name="投影片編號版面配置區 1"/>
          <p:cNvSpPr>
            <a:spLocks noGrp="1"/>
          </p:cNvSpPr>
          <p:nvPr>
            <p:ph type="sldNum" sz="quarter" idx="12"/>
          </p:nvPr>
        </p:nvSpPr>
        <p:spPr/>
        <p:txBody>
          <a:bodyPr/>
          <a:lstStyle/>
          <a:p>
            <a:fld id="{2C1982FA-3259-45D3-93FF-ACC002874BE2}" type="slidenum">
              <a:rPr lang="zh-TW" altLang="en-US" smtClean="0">
                <a:solidFill>
                  <a:prstClr val="white"/>
                </a:solidFill>
              </a:rPr>
              <a:pPr/>
              <a:t>69</a:t>
            </a:fld>
            <a:endParaRPr lang="zh-TW" altLang="en-US">
              <a:solidFill>
                <a:prstClr val="white"/>
              </a:solidFill>
            </a:endParaRPr>
          </a:p>
        </p:txBody>
      </p:sp>
    </p:spTree>
    <p:extLst>
      <p:ext uri="{BB962C8B-B14F-4D97-AF65-F5344CB8AC3E}">
        <p14:creationId xmlns:p14="http://schemas.microsoft.com/office/powerpoint/2010/main" val="10900242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54CE19-D9BB-96D6-3087-EE29B66DABC5}"/>
            </a:ext>
          </a:extLst>
        </p:cNvPr>
        <p:cNvGrpSpPr/>
        <p:nvPr/>
      </p:nvGrpSpPr>
      <p:grpSpPr>
        <a:xfrm>
          <a:off x="0" y="0"/>
          <a:ext cx="0" cy="0"/>
          <a:chOff x="0" y="0"/>
          <a:chExt cx="0" cy="0"/>
        </a:xfrm>
      </p:grpSpPr>
      <p:sp>
        <p:nvSpPr>
          <p:cNvPr id="4" name="標題 3">
            <a:extLst>
              <a:ext uri="{FF2B5EF4-FFF2-40B4-BE49-F238E27FC236}">
                <a16:creationId xmlns:a16="http://schemas.microsoft.com/office/drawing/2014/main" id="{95449E47-28C8-4C63-DA4F-219DF5BF48D4}"/>
              </a:ext>
            </a:extLst>
          </p:cNvPr>
          <p:cNvSpPr>
            <a:spLocks noGrp="1"/>
          </p:cNvSpPr>
          <p:nvPr>
            <p:ph type="title"/>
          </p:nvPr>
        </p:nvSpPr>
        <p:spPr/>
        <p:txBody>
          <a:bodyPr/>
          <a:lstStyle/>
          <a:p>
            <a:r>
              <a:rPr lang="en-US" altLang="zh-TW" dirty="0"/>
              <a:t>1.</a:t>
            </a:r>
            <a:r>
              <a:rPr lang="zh-TW" altLang="en-US" dirty="0"/>
              <a:t>如何構思我的生涯呢？</a:t>
            </a:r>
          </a:p>
        </p:txBody>
      </p:sp>
      <p:sp>
        <p:nvSpPr>
          <p:cNvPr id="2" name="投影片編號版面配置區 1">
            <a:extLst>
              <a:ext uri="{FF2B5EF4-FFF2-40B4-BE49-F238E27FC236}">
                <a16:creationId xmlns:a16="http://schemas.microsoft.com/office/drawing/2014/main" id="{B4D8E667-2CED-B6F6-3002-4D592EA2F948}"/>
              </a:ext>
            </a:extLst>
          </p:cNvPr>
          <p:cNvSpPr>
            <a:spLocks noGrp="1"/>
          </p:cNvSpPr>
          <p:nvPr>
            <p:ph type="sldNum" sz="quarter" idx="12"/>
          </p:nvPr>
        </p:nvSpPr>
        <p:spPr/>
        <p:txBody>
          <a:bodyPr/>
          <a:lstStyle/>
          <a:p>
            <a:fld id="{2C1982FA-3259-45D3-93FF-ACC002874BE2}" type="slidenum">
              <a:rPr lang="zh-TW" altLang="en-US" smtClean="0">
                <a:solidFill>
                  <a:prstClr val="black"/>
                </a:solidFill>
              </a:rPr>
              <a:pPr/>
              <a:t>7</a:t>
            </a:fld>
            <a:endParaRPr lang="zh-TW" altLang="en-US">
              <a:solidFill>
                <a:prstClr val="black"/>
              </a:solidFill>
            </a:endParaRPr>
          </a:p>
        </p:txBody>
      </p:sp>
      <p:sp>
        <p:nvSpPr>
          <p:cNvPr id="10" name="橢圓 9">
            <a:extLst>
              <a:ext uri="{FF2B5EF4-FFF2-40B4-BE49-F238E27FC236}">
                <a16:creationId xmlns:a16="http://schemas.microsoft.com/office/drawing/2014/main" id="{831FBBB2-B0C1-84B3-8094-4FBF8CFD7DDB}"/>
              </a:ext>
            </a:extLst>
          </p:cNvPr>
          <p:cNvSpPr/>
          <p:nvPr/>
        </p:nvSpPr>
        <p:spPr>
          <a:xfrm>
            <a:off x="1069587" y="4258749"/>
            <a:ext cx="1311682" cy="1333380"/>
          </a:xfrm>
          <a:prstGeom prst="ellipse">
            <a:avLst/>
          </a:prstGeom>
          <a:blipFill dpi="0" rotWithShape="1">
            <a:blip r:embed="rId2" cstate="print">
              <a:extLst>
                <a:ext uri="{28A0092B-C50C-407E-A947-70E740481C1C}">
                  <a14:useLocalDpi xmlns:a14="http://schemas.microsoft.com/office/drawing/2010/main" val="0"/>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11" name="橢圓 10">
            <a:extLst>
              <a:ext uri="{FF2B5EF4-FFF2-40B4-BE49-F238E27FC236}">
                <a16:creationId xmlns:a16="http://schemas.microsoft.com/office/drawing/2014/main" id="{9D1F6DEE-E4FA-7116-F2D0-8CD6C8FB3227}"/>
              </a:ext>
            </a:extLst>
          </p:cNvPr>
          <p:cNvSpPr/>
          <p:nvPr/>
        </p:nvSpPr>
        <p:spPr>
          <a:xfrm>
            <a:off x="3303908" y="3293479"/>
            <a:ext cx="1509075" cy="1461641"/>
          </a:xfrm>
          <a:prstGeom prst="ellipse">
            <a:avLst/>
          </a:prstGeom>
          <a:blipFill dpi="0" rotWithShape="1">
            <a:blip r:embed="rId3" cstate="print">
              <a:extLst>
                <a:ext uri="{28A0092B-C50C-407E-A947-70E740481C1C}">
                  <a14:useLocalDpi xmlns:a14="http://schemas.microsoft.com/office/drawing/2010/main" val="0"/>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13" name="橢圓 12">
            <a:extLst>
              <a:ext uri="{FF2B5EF4-FFF2-40B4-BE49-F238E27FC236}">
                <a16:creationId xmlns:a16="http://schemas.microsoft.com/office/drawing/2014/main" id="{79126F7C-7FC4-C9E4-C2BF-AFD3A4438FA9}"/>
              </a:ext>
            </a:extLst>
          </p:cNvPr>
          <p:cNvSpPr/>
          <p:nvPr/>
        </p:nvSpPr>
        <p:spPr>
          <a:xfrm>
            <a:off x="5652273" y="2321136"/>
            <a:ext cx="1403551" cy="1409202"/>
          </a:xfrm>
          <a:prstGeom prst="ellipse">
            <a:avLst/>
          </a:prstGeom>
          <a:blipFill dpi="0" rotWithShape="1">
            <a:blip r:embed="rId4" cstate="print">
              <a:extLst>
                <a:ext uri="{28A0092B-C50C-407E-A947-70E740481C1C}">
                  <a14:useLocalDpi xmlns:a14="http://schemas.microsoft.com/office/drawing/2010/main" val="0"/>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6" name="雲朵形 15">
            <a:extLst>
              <a:ext uri="{FF2B5EF4-FFF2-40B4-BE49-F238E27FC236}">
                <a16:creationId xmlns:a16="http://schemas.microsoft.com/office/drawing/2014/main" id="{506144E1-1DA3-D3FA-28CC-AB2E87B33DB8}"/>
              </a:ext>
            </a:extLst>
          </p:cNvPr>
          <p:cNvSpPr/>
          <p:nvPr/>
        </p:nvSpPr>
        <p:spPr>
          <a:xfrm rot="14046946">
            <a:off x="5226977" y="2150372"/>
            <a:ext cx="4658321" cy="2810372"/>
          </a:xfrm>
          <a:prstGeom prst="cloud">
            <a:avLst/>
          </a:prstGeom>
          <a:no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7" name="橢圓 16">
            <a:extLst>
              <a:ext uri="{FF2B5EF4-FFF2-40B4-BE49-F238E27FC236}">
                <a16:creationId xmlns:a16="http://schemas.microsoft.com/office/drawing/2014/main" id="{CB9ADADB-1A92-A4BC-D8A4-7FC7BBFB05DE}"/>
              </a:ext>
            </a:extLst>
          </p:cNvPr>
          <p:cNvSpPr/>
          <p:nvPr/>
        </p:nvSpPr>
        <p:spPr>
          <a:xfrm>
            <a:off x="7345016" y="3829118"/>
            <a:ext cx="1403551" cy="1409202"/>
          </a:xfrm>
          <a:prstGeom prst="ellipse">
            <a:avLst/>
          </a:prstGeom>
          <a:blipFill dpi="0" rotWithShape="1">
            <a:blip r:embed="rId5" cstate="print">
              <a:extLst>
                <a:ext uri="{28A0092B-C50C-407E-A947-70E740481C1C}">
                  <a14:useLocalDpi xmlns:a14="http://schemas.microsoft.com/office/drawing/2010/main" val="0"/>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nvGrpSpPr>
          <p:cNvPr id="7" name="群組 6">
            <a:extLst>
              <a:ext uri="{FF2B5EF4-FFF2-40B4-BE49-F238E27FC236}">
                <a16:creationId xmlns:a16="http://schemas.microsoft.com/office/drawing/2014/main" id="{66B887A4-F601-4B7B-D9A3-361BB5026328}"/>
              </a:ext>
            </a:extLst>
          </p:cNvPr>
          <p:cNvGrpSpPr/>
          <p:nvPr/>
        </p:nvGrpSpPr>
        <p:grpSpPr>
          <a:xfrm>
            <a:off x="1172980" y="3538446"/>
            <a:ext cx="7128791" cy="2387542"/>
            <a:chOff x="815865" y="1788685"/>
            <a:chExt cx="6755040" cy="4219200"/>
          </a:xfrm>
        </p:grpSpPr>
        <mc:AlternateContent xmlns:mc="http://schemas.openxmlformats.org/markup-compatibility/2006" xmlns:p14="http://schemas.microsoft.com/office/powerpoint/2010/main">
          <mc:Choice Requires="p14">
            <p:contentPart p14:bwMode="auto" r:id="rId6">
              <p14:nvContentPartPr>
                <p14:cNvPr id="3" name="筆跡 2">
                  <a:extLst>
                    <a:ext uri="{FF2B5EF4-FFF2-40B4-BE49-F238E27FC236}">
                      <a16:creationId xmlns:a16="http://schemas.microsoft.com/office/drawing/2014/main" id="{4D81B159-E55F-C7FC-022E-A8BA2539C3A7}"/>
                    </a:ext>
                  </a:extLst>
                </p14:cNvPr>
                <p14:cNvContentPartPr/>
                <p14:nvPr/>
              </p14:nvContentPartPr>
              <p14:xfrm>
                <a:off x="815865" y="1788685"/>
                <a:ext cx="6700320" cy="4219200"/>
              </p14:xfrm>
            </p:contentPart>
          </mc:Choice>
          <mc:Fallback xmlns="">
            <p:pic>
              <p:nvPicPr>
                <p:cNvPr id="3" name="筆跡 2">
                  <a:extLst>
                    <a:ext uri="{FF2B5EF4-FFF2-40B4-BE49-F238E27FC236}">
                      <a16:creationId xmlns:a16="http://schemas.microsoft.com/office/drawing/2014/main" id="{4D81B159-E55F-C7FC-022E-A8BA2539C3A7}"/>
                    </a:ext>
                  </a:extLst>
                </p:cNvPr>
                <p:cNvPicPr/>
                <p:nvPr/>
              </p:nvPicPr>
              <p:blipFill>
                <a:blip r:embed="rId9"/>
                <a:stretch>
                  <a:fillRect/>
                </a:stretch>
              </p:blipFill>
              <p:spPr>
                <a:xfrm>
                  <a:off x="788916" y="1738434"/>
                  <a:ext cx="6754217" cy="4319066"/>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6" name="筆跡 5">
                  <a:extLst>
                    <a:ext uri="{FF2B5EF4-FFF2-40B4-BE49-F238E27FC236}">
                      <a16:creationId xmlns:a16="http://schemas.microsoft.com/office/drawing/2014/main" id="{A8FFF77E-1EFF-59F1-DA6F-A5EFB7E81B7D}"/>
                    </a:ext>
                  </a:extLst>
                </p14:cNvPr>
                <p14:cNvContentPartPr/>
                <p14:nvPr/>
              </p14:nvContentPartPr>
              <p14:xfrm>
                <a:off x="7521585" y="1818925"/>
                <a:ext cx="49320" cy="326520"/>
              </p14:xfrm>
            </p:contentPart>
          </mc:Choice>
          <mc:Fallback xmlns="">
            <p:pic>
              <p:nvPicPr>
                <p:cNvPr id="6" name="筆跡 5">
                  <a:extLst>
                    <a:ext uri="{FF2B5EF4-FFF2-40B4-BE49-F238E27FC236}">
                      <a16:creationId xmlns:a16="http://schemas.microsoft.com/office/drawing/2014/main" id="{A8FFF77E-1EFF-59F1-DA6F-A5EFB7E81B7D}"/>
                    </a:ext>
                  </a:extLst>
                </p:cNvPr>
                <p:cNvPicPr/>
                <p:nvPr/>
              </p:nvPicPr>
              <p:blipFill>
                <a:blip r:embed="rId11"/>
                <a:stretch>
                  <a:fillRect/>
                </a:stretch>
              </p:blipFill>
              <p:spPr>
                <a:xfrm>
                  <a:off x="7495054" y="1768740"/>
                  <a:ext cx="103062" cy="426890"/>
                </a:xfrm>
                <a:prstGeom prst="rect">
                  <a:avLst/>
                </a:prstGeom>
              </p:spPr>
            </p:pic>
          </mc:Fallback>
        </mc:AlternateContent>
      </p:grpSp>
      <p:sp>
        <p:nvSpPr>
          <p:cNvPr id="14" name="橢圓 13">
            <a:extLst>
              <a:ext uri="{FF2B5EF4-FFF2-40B4-BE49-F238E27FC236}">
                <a16:creationId xmlns:a16="http://schemas.microsoft.com/office/drawing/2014/main" id="{72097439-C0A6-113D-2628-837F658BA7DE}"/>
              </a:ext>
            </a:extLst>
          </p:cNvPr>
          <p:cNvSpPr/>
          <p:nvPr/>
        </p:nvSpPr>
        <p:spPr>
          <a:xfrm>
            <a:off x="7295256" y="1910352"/>
            <a:ext cx="1403551" cy="1409202"/>
          </a:xfrm>
          <a:prstGeom prst="ellipse">
            <a:avLst/>
          </a:prstGeom>
          <a:blipFill dpi="0" rotWithShape="1">
            <a:blip r:embed="rId12" cstate="print">
              <a:extLst>
                <a:ext uri="{28A0092B-C50C-407E-A947-70E740481C1C}">
                  <a14:useLocalDpi xmlns:a14="http://schemas.microsoft.com/office/drawing/2010/main" val="0"/>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 name="橢圓 8">
            <a:extLst>
              <a:ext uri="{FF2B5EF4-FFF2-40B4-BE49-F238E27FC236}">
                <a16:creationId xmlns:a16="http://schemas.microsoft.com/office/drawing/2014/main" id="{395DBBAD-82BA-677A-7773-069B9FC36508}"/>
              </a:ext>
            </a:extLst>
          </p:cNvPr>
          <p:cNvSpPr/>
          <p:nvPr/>
        </p:nvSpPr>
        <p:spPr>
          <a:xfrm>
            <a:off x="2723434" y="4925439"/>
            <a:ext cx="1368152" cy="1623596"/>
          </a:xfrm>
          <a:prstGeom prst="ellipse">
            <a:avLst/>
          </a:prstGeom>
          <a:blipFill dpi="0" rotWithShape="1">
            <a:blip r:embed="rId13" cstate="print">
              <a:extLst>
                <a:ext uri="{28A0092B-C50C-407E-A947-70E740481C1C}">
                  <a14:useLocalDpi xmlns:a14="http://schemas.microsoft.com/office/drawing/2010/main" val="0"/>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 name="橢圓 11">
            <a:extLst>
              <a:ext uri="{FF2B5EF4-FFF2-40B4-BE49-F238E27FC236}">
                <a16:creationId xmlns:a16="http://schemas.microsoft.com/office/drawing/2014/main" id="{C5ADC58A-A8D7-3C06-DB51-2E4E82639A99}"/>
              </a:ext>
            </a:extLst>
          </p:cNvPr>
          <p:cNvSpPr/>
          <p:nvPr/>
        </p:nvSpPr>
        <p:spPr>
          <a:xfrm>
            <a:off x="5014161" y="4392483"/>
            <a:ext cx="1849412" cy="1910270"/>
          </a:xfrm>
          <a:prstGeom prst="ellipse">
            <a:avLst/>
          </a:prstGeom>
          <a:blipFill dpi="0" rotWithShape="1">
            <a:blip r:embed="rId14">
              <a:extLst>
                <a:ext uri="{28A0092B-C50C-407E-A947-70E740481C1C}">
                  <a14:useLocalDpi xmlns:a14="http://schemas.microsoft.com/office/drawing/2010/main" val="0"/>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Tree>
    <p:extLst>
      <p:ext uri="{BB962C8B-B14F-4D97-AF65-F5344CB8AC3E}">
        <p14:creationId xmlns:p14="http://schemas.microsoft.com/office/powerpoint/2010/main" val="127504809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5.</a:t>
            </a:r>
            <a:r>
              <a:rPr lang="zh-TW" altLang="en-US" dirty="0"/>
              <a:t>孩子轉學</a:t>
            </a:r>
            <a:r>
              <a:rPr lang="en-US" altLang="zh-TW" dirty="0"/>
              <a:t>/</a:t>
            </a:r>
            <a:r>
              <a:rPr lang="zh-TW" altLang="en-US" dirty="0"/>
              <a:t>轉科的方式？</a:t>
            </a:r>
          </a:p>
        </p:txBody>
      </p:sp>
      <p:sp>
        <p:nvSpPr>
          <p:cNvPr id="3" name="內容版面配置區 2"/>
          <p:cNvSpPr>
            <a:spLocks noGrp="1"/>
          </p:cNvSpPr>
          <p:nvPr>
            <p:ph idx="1"/>
          </p:nvPr>
        </p:nvSpPr>
        <p:spPr>
          <a:xfrm>
            <a:off x="1028700" y="1916832"/>
            <a:ext cx="7200900" cy="3950568"/>
          </a:xfrm>
        </p:spPr>
        <p:txBody>
          <a:bodyPr>
            <a:normAutofit lnSpcReduction="10000"/>
          </a:bodyPr>
          <a:lstStyle/>
          <a:p>
            <a:pPr>
              <a:lnSpc>
                <a:spcPct val="150000"/>
              </a:lnSpc>
            </a:pPr>
            <a:r>
              <a:rPr lang="zh-TW" altLang="en-US" sz="2800" dirty="0"/>
              <a:t>孩子有可能在入學後，經與學校師長討論後仍有適應困難，或志趣落差太大，而開始思考想要休學。</a:t>
            </a:r>
            <a:endParaRPr lang="en-US" altLang="zh-TW" sz="2800" dirty="0"/>
          </a:p>
          <a:p>
            <a:pPr>
              <a:lnSpc>
                <a:spcPct val="150000"/>
              </a:lnSpc>
            </a:pPr>
            <a:r>
              <a:rPr lang="zh-TW" altLang="en-US" sz="2800" dirty="0"/>
              <a:t>休學後的生活安排，需要考量的面向較多，希望可以在休學之前評估另一個選項：轉學</a:t>
            </a:r>
            <a:r>
              <a:rPr lang="en-US" altLang="zh-TW" sz="2800" dirty="0"/>
              <a:t>/</a:t>
            </a:r>
            <a:r>
              <a:rPr lang="zh-TW" altLang="en-US" sz="2800" dirty="0"/>
              <a:t>轉科。</a:t>
            </a:r>
            <a:endParaRPr lang="en-US" altLang="zh-TW" sz="2800" dirty="0"/>
          </a:p>
        </p:txBody>
      </p:sp>
      <p:sp>
        <p:nvSpPr>
          <p:cNvPr id="4" name="投影片編號版面配置區 3"/>
          <p:cNvSpPr>
            <a:spLocks noGrp="1"/>
          </p:cNvSpPr>
          <p:nvPr>
            <p:ph type="sldNum" sz="quarter" idx="12"/>
          </p:nvPr>
        </p:nvSpPr>
        <p:spPr/>
        <p:txBody>
          <a:bodyPr/>
          <a:lstStyle/>
          <a:p>
            <a:fld id="{2C1982FA-3259-45D3-93FF-ACC002874BE2}" type="slidenum">
              <a:rPr lang="zh-TW" altLang="en-US" smtClean="0">
                <a:solidFill>
                  <a:prstClr val="black"/>
                </a:solidFill>
              </a:rPr>
              <a:pPr/>
              <a:t>70</a:t>
            </a:fld>
            <a:endParaRPr lang="zh-TW" altLang="en-US">
              <a:solidFill>
                <a:prstClr val="black"/>
              </a:solidFill>
            </a:endParaRPr>
          </a:p>
        </p:txBody>
      </p:sp>
    </p:spTree>
    <p:extLst>
      <p:ext uri="{BB962C8B-B14F-4D97-AF65-F5344CB8AC3E}">
        <p14:creationId xmlns:p14="http://schemas.microsoft.com/office/powerpoint/2010/main" val="280798714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58812782-6B66-4617-AE1F-5F399148BCCC}"/>
              </a:ext>
            </a:extLst>
          </p:cNvPr>
          <p:cNvSpPr>
            <a:spLocks noGrp="1"/>
          </p:cNvSpPr>
          <p:nvPr>
            <p:ph type="title"/>
          </p:nvPr>
        </p:nvSpPr>
        <p:spPr/>
        <p:txBody>
          <a:bodyPr/>
          <a:lstStyle/>
          <a:p>
            <a:r>
              <a:rPr lang="en-US" altLang="zh-TW" dirty="0"/>
              <a:t>5.</a:t>
            </a:r>
            <a:r>
              <a:rPr lang="zh-TW" altLang="en-US" dirty="0"/>
              <a:t>孩子轉學</a:t>
            </a:r>
            <a:r>
              <a:rPr lang="en-US" altLang="zh-TW" dirty="0"/>
              <a:t>/</a:t>
            </a:r>
            <a:r>
              <a:rPr lang="zh-TW" altLang="en-US" dirty="0"/>
              <a:t>轉科的方式？</a:t>
            </a:r>
          </a:p>
        </p:txBody>
      </p:sp>
      <p:graphicFrame>
        <p:nvGraphicFramePr>
          <p:cNvPr id="4" name="內容版面配置區 3">
            <a:extLst>
              <a:ext uri="{FF2B5EF4-FFF2-40B4-BE49-F238E27FC236}">
                <a16:creationId xmlns:a16="http://schemas.microsoft.com/office/drawing/2014/main" id="{521CE858-E307-40BF-A316-B2DA2E69959A}"/>
              </a:ext>
            </a:extLst>
          </p:cNvPr>
          <p:cNvGraphicFramePr>
            <a:graphicFrameLocks noGrp="1"/>
          </p:cNvGraphicFramePr>
          <p:nvPr>
            <p:ph idx="1"/>
            <p:extLst>
              <p:ext uri="{D42A27DB-BD31-4B8C-83A1-F6EECF244321}">
                <p14:modId xmlns:p14="http://schemas.microsoft.com/office/powerpoint/2010/main" val="2500319847"/>
              </p:ext>
            </p:extLst>
          </p:nvPr>
        </p:nvGraphicFramePr>
        <p:xfrm>
          <a:off x="1028700" y="2286000"/>
          <a:ext cx="7200900" cy="3581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投影片編號版面配置區 2"/>
          <p:cNvSpPr>
            <a:spLocks noGrp="1"/>
          </p:cNvSpPr>
          <p:nvPr>
            <p:ph type="sldNum" sz="quarter" idx="12"/>
          </p:nvPr>
        </p:nvSpPr>
        <p:spPr/>
        <p:txBody>
          <a:bodyPr/>
          <a:lstStyle/>
          <a:p>
            <a:fld id="{2C1982FA-3259-45D3-93FF-ACC002874BE2}" type="slidenum">
              <a:rPr lang="zh-TW" altLang="en-US" smtClean="0">
                <a:solidFill>
                  <a:prstClr val="black"/>
                </a:solidFill>
              </a:rPr>
              <a:pPr/>
              <a:t>71</a:t>
            </a:fld>
            <a:endParaRPr lang="zh-TW" altLang="en-US">
              <a:solidFill>
                <a:prstClr val="black"/>
              </a:solidFill>
            </a:endParaRPr>
          </a:p>
        </p:txBody>
      </p:sp>
    </p:spTree>
    <p:extLst>
      <p:ext uri="{BB962C8B-B14F-4D97-AF65-F5344CB8AC3E}">
        <p14:creationId xmlns:p14="http://schemas.microsoft.com/office/powerpoint/2010/main" val="124137373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en-US" altLang="zh-TW" dirty="0"/>
              <a:t>5.</a:t>
            </a:r>
            <a:r>
              <a:rPr lang="zh-TW" altLang="en-US" dirty="0"/>
              <a:t>孩子轉學</a:t>
            </a:r>
            <a:r>
              <a:rPr lang="en-US" altLang="zh-TW" dirty="0"/>
              <a:t>/</a:t>
            </a:r>
            <a:r>
              <a:rPr lang="zh-TW" altLang="en-US" dirty="0"/>
              <a:t>轉科的方式？</a:t>
            </a:r>
            <a:br>
              <a:rPr lang="en-US" altLang="zh-TW" dirty="0"/>
            </a:br>
            <a:r>
              <a:rPr lang="zh-TW" altLang="en-US" u="sng" dirty="0"/>
              <a:t>校內轉科</a:t>
            </a:r>
          </a:p>
        </p:txBody>
      </p:sp>
      <p:sp>
        <p:nvSpPr>
          <p:cNvPr id="3" name="內容版面配置區 2"/>
          <p:cNvSpPr>
            <a:spLocks noGrp="1"/>
          </p:cNvSpPr>
          <p:nvPr>
            <p:ph idx="1"/>
          </p:nvPr>
        </p:nvSpPr>
        <p:spPr>
          <a:xfrm>
            <a:off x="1028700" y="2286000"/>
            <a:ext cx="7200900" cy="3159224"/>
          </a:xfrm>
        </p:spPr>
        <p:txBody>
          <a:bodyPr>
            <a:normAutofit/>
          </a:bodyPr>
          <a:lstStyle/>
          <a:p>
            <a:pPr>
              <a:lnSpc>
                <a:spcPct val="150000"/>
              </a:lnSpc>
            </a:pPr>
            <a:r>
              <a:rPr lang="zh-TW" altLang="en-US" sz="2800" dirty="0"/>
              <a:t>適用一年級上學期、一年級下學期學生。</a:t>
            </a:r>
          </a:p>
          <a:p>
            <a:pPr>
              <a:lnSpc>
                <a:spcPct val="150000"/>
              </a:lnSpc>
            </a:pPr>
            <a:r>
              <a:rPr lang="zh-TW" altLang="en-US" sz="2800" dirty="0"/>
              <a:t>部分學校依各科別缺額，會於學期第二次段考後於校內公告相關訊息，請依各校所公告之校內轉科缺額進行報名申請。</a:t>
            </a:r>
          </a:p>
        </p:txBody>
      </p:sp>
      <p:sp>
        <p:nvSpPr>
          <p:cNvPr id="4" name="投影片編號版面配置區 3"/>
          <p:cNvSpPr>
            <a:spLocks noGrp="1"/>
          </p:cNvSpPr>
          <p:nvPr>
            <p:ph type="sldNum" sz="quarter" idx="12"/>
          </p:nvPr>
        </p:nvSpPr>
        <p:spPr/>
        <p:txBody>
          <a:bodyPr/>
          <a:lstStyle/>
          <a:p>
            <a:fld id="{2C1982FA-3259-45D3-93FF-ACC002874BE2}" type="slidenum">
              <a:rPr lang="zh-TW" altLang="en-US" smtClean="0">
                <a:solidFill>
                  <a:prstClr val="black"/>
                </a:solidFill>
              </a:rPr>
              <a:pPr/>
              <a:t>72</a:t>
            </a:fld>
            <a:endParaRPr lang="zh-TW" altLang="en-US">
              <a:solidFill>
                <a:prstClr val="black"/>
              </a:solidFill>
            </a:endParaRPr>
          </a:p>
        </p:txBody>
      </p:sp>
    </p:spTree>
    <p:extLst>
      <p:ext uri="{BB962C8B-B14F-4D97-AF65-F5344CB8AC3E}">
        <p14:creationId xmlns:p14="http://schemas.microsoft.com/office/powerpoint/2010/main" val="279555210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en-US" altLang="zh-TW" dirty="0"/>
              <a:t>5.</a:t>
            </a:r>
            <a:r>
              <a:rPr lang="zh-TW" altLang="en-US" dirty="0"/>
              <a:t>孩子轉學</a:t>
            </a:r>
            <a:r>
              <a:rPr lang="en-US" altLang="zh-TW" dirty="0"/>
              <a:t>/</a:t>
            </a:r>
            <a:r>
              <a:rPr lang="zh-TW" altLang="en-US" dirty="0"/>
              <a:t>轉科的方式？</a:t>
            </a:r>
            <a:br>
              <a:rPr lang="en-US" altLang="zh-TW" dirty="0"/>
            </a:br>
            <a:r>
              <a:rPr lang="zh-TW" altLang="en-US" u="sng" dirty="0"/>
              <a:t>適性轉學</a:t>
            </a:r>
          </a:p>
        </p:txBody>
      </p:sp>
      <p:sp>
        <p:nvSpPr>
          <p:cNvPr id="3" name="內容版面配置區 2"/>
          <p:cNvSpPr>
            <a:spLocks noGrp="1"/>
          </p:cNvSpPr>
          <p:nvPr>
            <p:ph idx="1"/>
          </p:nvPr>
        </p:nvSpPr>
        <p:spPr>
          <a:xfrm>
            <a:off x="1052158" y="2060848"/>
            <a:ext cx="7200900" cy="3581400"/>
          </a:xfrm>
        </p:spPr>
        <p:txBody>
          <a:bodyPr>
            <a:noAutofit/>
          </a:bodyPr>
          <a:lstStyle/>
          <a:p>
            <a:r>
              <a:rPr lang="zh-TW" altLang="en-US" sz="2600" dirty="0"/>
              <a:t>適用一年級上學期學生。</a:t>
            </a:r>
          </a:p>
          <a:p>
            <a:r>
              <a:rPr lang="en-US" altLang="zh-TW" sz="2600" dirty="0"/>
              <a:t>12</a:t>
            </a:r>
            <a:r>
              <a:rPr lang="zh-TW" altLang="en-US" sz="2600" dirty="0"/>
              <a:t>月公告簡章及接受報名（實際招生名額依簡章公告），</a:t>
            </a:r>
            <a:r>
              <a:rPr lang="en-US" altLang="zh-TW" sz="2600" dirty="0"/>
              <a:t>1</a:t>
            </a:r>
            <a:r>
              <a:rPr lang="zh-TW" altLang="en-US" sz="2600" dirty="0"/>
              <a:t>月份辦理面試及後續公告放榜名單。</a:t>
            </a:r>
          </a:p>
          <a:p>
            <a:r>
              <a:rPr lang="zh-TW" altLang="en-US" sz="2600" dirty="0"/>
              <a:t>申請條件：凡原畢業於花蓮區各國中，現就讀花蓮區高級中等學校或五年制專科學校之一年級學生（國中技藝技能優良學生甄審入學、實用技能學程及適性輔導安置、進修部之學生除外），因學習適應（性向、興趣）問題者，得報名申請。</a:t>
            </a:r>
          </a:p>
        </p:txBody>
      </p:sp>
      <p:sp>
        <p:nvSpPr>
          <p:cNvPr id="4" name="投影片編號版面配置區 3"/>
          <p:cNvSpPr>
            <a:spLocks noGrp="1"/>
          </p:cNvSpPr>
          <p:nvPr>
            <p:ph type="sldNum" sz="quarter" idx="12"/>
          </p:nvPr>
        </p:nvSpPr>
        <p:spPr/>
        <p:txBody>
          <a:bodyPr/>
          <a:lstStyle/>
          <a:p>
            <a:fld id="{2C1982FA-3259-45D3-93FF-ACC002874BE2}" type="slidenum">
              <a:rPr lang="zh-TW" altLang="en-US" smtClean="0">
                <a:solidFill>
                  <a:prstClr val="black"/>
                </a:solidFill>
              </a:rPr>
              <a:pPr/>
              <a:t>73</a:t>
            </a:fld>
            <a:endParaRPr lang="zh-TW" altLang="en-US">
              <a:solidFill>
                <a:prstClr val="black"/>
              </a:solidFill>
            </a:endParaRPr>
          </a:p>
        </p:txBody>
      </p:sp>
    </p:spTree>
    <p:extLst>
      <p:ext uri="{BB962C8B-B14F-4D97-AF65-F5344CB8AC3E}">
        <p14:creationId xmlns:p14="http://schemas.microsoft.com/office/powerpoint/2010/main" val="61650911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028700" y="685800"/>
            <a:ext cx="7200900" cy="791130"/>
          </a:xfrm>
        </p:spPr>
        <p:txBody>
          <a:bodyPr>
            <a:normAutofit/>
          </a:bodyPr>
          <a:lstStyle/>
          <a:p>
            <a:r>
              <a:rPr lang="en-US" altLang="zh-TW" dirty="0"/>
              <a:t>5.</a:t>
            </a:r>
            <a:r>
              <a:rPr lang="zh-TW" altLang="en-US" dirty="0"/>
              <a:t>孩子轉學</a:t>
            </a:r>
            <a:r>
              <a:rPr lang="en-US" altLang="zh-TW" dirty="0"/>
              <a:t>/</a:t>
            </a:r>
            <a:r>
              <a:rPr lang="zh-TW" altLang="en-US" dirty="0"/>
              <a:t>轉科的方式？</a:t>
            </a:r>
            <a:endParaRPr lang="zh-TW" altLang="en-US" sz="1600" u="sng" dirty="0"/>
          </a:p>
        </p:txBody>
      </p:sp>
      <p:sp>
        <p:nvSpPr>
          <p:cNvPr id="3" name="內容版面配置區 2"/>
          <p:cNvSpPr>
            <a:spLocks noGrp="1"/>
          </p:cNvSpPr>
          <p:nvPr>
            <p:ph idx="1"/>
          </p:nvPr>
        </p:nvSpPr>
        <p:spPr>
          <a:xfrm>
            <a:off x="911829" y="1476930"/>
            <a:ext cx="7690211" cy="5213176"/>
          </a:xfrm>
        </p:spPr>
        <p:txBody>
          <a:bodyPr>
            <a:noAutofit/>
          </a:bodyPr>
          <a:lstStyle/>
          <a:p>
            <a:pPr marL="0" indent="0">
              <a:lnSpc>
                <a:spcPct val="100000"/>
              </a:lnSpc>
              <a:buNone/>
            </a:pPr>
            <a:r>
              <a:rPr lang="zh-TW" altLang="en-US" sz="2200" u="sng" dirty="0"/>
              <a:t>適性轉學</a:t>
            </a:r>
            <a:r>
              <a:rPr lang="en-US" altLang="zh-TW" sz="2200" dirty="0"/>
              <a:t>——</a:t>
            </a:r>
            <a:r>
              <a:rPr lang="zh-TW" altLang="en-US" sz="2200" dirty="0"/>
              <a:t>每一學生僅可申請一所學校，並限一科報名，且以一次為限。原則如下：</a:t>
            </a:r>
          </a:p>
          <a:p>
            <a:pPr marL="539750" indent="-539750">
              <a:lnSpc>
                <a:spcPct val="100000"/>
              </a:lnSpc>
              <a:buNone/>
            </a:pPr>
            <a:r>
              <a:rPr lang="en-US" altLang="zh-TW" sz="2200" dirty="0"/>
              <a:t>(</a:t>
            </a:r>
            <a:r>
              <a:rPr lang="zh-TW" altLang="en-US" sz="2200" dirty="0"/>
              <a:t>一</a:t>
            </a:r>
            <a:r>
              <a:rPr lang="en-US" altLang="zh-TW" sz="2200" dirty="0"/>
              <a:t>) </a:t>
            </a:r>
            <a:r>
              <a:rPr lang="zh-TW" altLang="en-US" sz="2200" dirty="0"/>
              <a:t>原就讀普通高中學校之學生可選擇申請綜合高中學校報名。</a:t>
            </a:r>
          </a:p>
          <a:p>
            <a:pPr marL="539750" indent="-539750">
              <a:lnSpc>
                <a:spcPct val="100000"/>
              </a:lnSpc>
              <a:buNone/>
            </a:pPr>
            <a:r>
              <a:rPr lang="en-US" altLang="zh-TW" sz="2200" dirty="0"/>
              <a:t>(</a:t>
            </a:r>
            <a:r>
              <a:rPr lang="zh-TW" altLang="en-US" sz="2200" dirty="0"/>
              <a:t>二</a:t>
            </a:r>
            <a:r>
              <a:rPr lang="en-US" altLang="zh-TW" sz="2200" dirty="0"/>
              <a:t>) </a:t>
            </a:r>
            <a:r>
              <a:rPr lang="zh-TW" altLang="en-US" sz="2200" dirty="0"/>
              <a:t>原就讀綜合高中學校之學生可選擇申請普通高中學校報名。</a:t>
            </a:r>
          </a:p>
          <a:p>
            <a:pPr marL="539750" indent="-539750">
              <a:lnSpc>
                <a:spcPct val="100000"/>
              </a:lnSpc>
              <a:buNone/>
            </a:pPr>
            <a:r>
              <a:rPr lang="en-US" altLang="zh-TW" sz="2200" dirty="0"/>
              <a:t>(</a:t>
            </a:r>
            <a:r>
              <a:rPr lang="zh-TW" altLang="en-US" sz="2200" dirty="0"/>
              <a:t>三</a:t>
            </a:r>
            <a:r>
              <a:rPr lang="en-US" altLang="zh-TW" sz="2200" dirty="0"/>
              <a:t>) </a:t>
            </a:r>
            <a:r>
              <a:rPr lang="zh-TW" altLang="en-US" sz="2200" dirty="0"/>
              <a:t>原就讀普通高中、綜合高中之學生可選擇申請與原就讀不同技術型高中學校專業科報名。</a:t>
            </a:r>
          </a:p>
          <a:p>
            <a:pPr marL="539750" indent="-539750">
              <a:lnSpc>
                <a:spcPct val="100000"/>
              </a:lnSpc>
              <a:buNone/>
            </a:pPr>
            <a:r>
              <a:rPr lang="en-US" altLang="zh-TW" sz="2200" dirty="0"/>
              <a:t>(</a:t>
            </a:r>
            <a:r>
              <a:rPr lang="zh-TW" altLang="en-US" sz="2200" dirty="0"/>
              <a:t>四</a:t>
            </a:r>
            <a:r>
              <a:rPr lang="en-US" altLang="zh-TW" sz="2200" dirty="0"/>
              <a:t>) </a:t>
            </a:r>
            <a:r>
              <a:rPr lang="zh-TW" altLang="en-US" sz="2200" dirty="0"/>
              <a:t>原就讀技術型高中學校專業科之學生可選擇申請與原就讀不同技術型高中學校專業科報名。</a:t>
            </a:r>
          </a:p>
          <a:p>
            <a:pPr marL="539750" indent="-539750">
              <a:lnSpc>
                <a:spcPct val="100000"/>
              </a:lnSpc>
              <a:buNone/>
            </a:pPr>
            <a:r>
              <a:rPr lang="en-US" altLang="zh-TW" sz="2200" dirty="0"/>
              <a:t>(</a:t>
            </a:r>
            <a:r>
              <a:rPr lang="zh-TW" altLang="en-US" sz="2200" dirty="0"/>
              <a:t>五</a:t>
            </a:r>
            <a:r>
              <a:rPr lang="en-US" altLang="zh-TW" sz="2200" dirty="0"/>
              <a:t>) </a:t>
            </a:r>
            <a:r>
              <a:rPr lang="zh-TW" altLang="en-US" sz="2200" dirty="0"/>
              <a:t>原就讀技術型高中學校專業科之學生可選擇申請與原就讀不同普通高中、綜合高中學校報名。</a:t>
            </a:r>
          </a:p>
          <a:p>
            <a:pPr marL="539750" indent="-539750">
              <a:lnSpc>
                <a:spcPct val="100000"/>
              </a:lnSpc>
              <a:buNone/>
            </a:pPr>
            <a:r>
              <a:rPr lang="en-US" altLang="zh-TW" sz="2200" dirty="0"/>
              <a:t>(</a:t>
            </a:r>
            <a:r>
              <a:rPr lang="zh-TW" altLang="en-US" sz="2200" dirty="0"/>
              <a:t>六</a:t>
            </a:r>
            <a:r>
              <a:rPr lang="en-US" altLang="zh-TW" sz="2200" dirty="0"/>
              <a:t>) </a:t>
            </a:r>
            <a:r>
              <a:rPr lang="zh-TW" altLang="en-US" sz="2200" dirty="0"/>
              <a:t>原就讀五年制專科學校之學生可選擇申請普通高中、綜合高中或與原就讀學校不同之技術型高中專業類科報名。</a:t>
            </a:r>
          </a:p>
        </p:txBody>
      </p:sp>
      <p:sp>
        <p:nvSpPr>
          <p:cNvPr id="4" name="投影片編號版面配置區 3"/>
          <p:cNvSpPr>
            <a:spLocks noGrp="1"/>
          </p:cNvSpPr>
          <p:nvPr>
            <p:ph type="sldNum" sz="quarter" idx="12"/>
          </p:nvPr>
        </p:nvSpPr>
        <p:spPr/>
        <p:txBody>
          <a:bodyPr/>
          <a:lstStyle/>
          <a:p>
            <a:fld id="{2C1982FA-3259-45D3-93FF-ACC002874BE2}" type="slidenum">
              <a:rPr lang="zh-TW" altLang="en-US" smtClean="0">
                <a:solidFill>
                  <a:prstClr val="black"/>
                </a:solidFill>
              </a:rPr>
              <a:pPr/>
              <a:t>74</a:t>
            </a:fld>
            <a:endParaRPr lang="zh-TW" altLang="en-US">
              <a:solidFill>
                <a:prstClr val="black"/>
              </a:solidFill>
            </a:endParaRPr>
          </a:p>
        </p:txBody>
      </p:sp>
    </p:spTree>
    <p:extLst>
      <p:ext uri="{BB962C8B-B14F-4D97-AF65-F5344CB8AC3E}">
        <p14:creationId xmlns:p14="http://schemas.microsoft.com/office/powerpoint/2010/main" val="80743666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en-US" altLang="zh-TW" dirty="0"/>
              <a:t>5.</a:t>
            </a:r>
            <a:r>
              <a:rPr lang="zh-TW" altLang="en-US" dirty="0"/>
              <a:t>孩子轉學</a:t>
            </a:r>
            <a:r>
              <a:rPr lang="en-US" altLang="zh-TW" dirty="0"/>
              <a:t>/</a:t>
            </a:r>
            <a:r>
              <a:rPr lang="zh-TW" altLang="en-US" dirty="0"/>
              <a:t>轉科的方式？</a:t>
            </a:r>
            <a:br>
              <a:rPr lang="en-US" altLang="zh-TW" dirty="0"/>
            </a:br>
            <a:r>
              <a:rPr lang="zh-TW" altLang="en-US" u="sng" dirty="0"/>
              <a:t>適性轉學</a:t>
            </a:r>
          </a:p>
        </p:txBody>
      </p:sp>
      <p:sp>
        <p:nvSpPr>
          <p:cNvPr id="3" name="內容版面配置區 2"/>
          <p:cNvSpPr>
            <a:spLocks noGrp="1"/>
          </p:cNvSpPr>
          <p:nvPr>
            <p:ph idx="1"/>
          </p:nvPr>
        </p:nvSpPr>
        <p:spPr>
          <a:xfrm>
            <a:off x="1028700" y="2205429"/>
            <a:ext cx="7200900" cy="3581400"/>
          </a:xfrm>
        </p:spPr>
        <p:txBody>
          <a:bodyPr>
            <a:noAutofit/>
          </a:bodyPr>
          <a:lstStyle/>
          <a:p>
            <a:r>
              <a:rPr lang="zh-TW" altLang="en-US" dirty="0"/>
              <a:t>應繳文件：學生申請適性轉學時，應填具經家長</a:t>
            </a:r>
            <a:r>
              <a:rPr lang="en-US" altLang="zh-TW" dirty="0"/>
              <a:t>(</a:t>
            </a:r>
            <a:r>
              <a:rPr lang="zh-TW" altLang="en-US" dirty="0"/>
              <a:t>監護人</a:t>
            </a:r>
            <a:r>
              <a:rPr lang="en-US" altLang="zh-TW" dirty="0"/>
              <a:t>)</a:t>
            </a:r>
            <a:r>
              <a:rPr lang="zh-TW" altLang="en-US" dirty="0"/>
              <a:t>同意簽名之申請書，並向原就讀學校檢附下列文件辦理。</a:t>
            </a:r>
          </a:p>
          <a:p>
            <a:pPr marL="539750" indent="-357188">
              <a:buNone/>
            </a:pPr>
            <a:r>
              <a:rPr lang="en-US" altLang="zh-TW" dirty="0"/>
              <a:t>1. </a:t>
            </a:r>
            <a:r>
              <a:rPr lang="zh-TW" altLang="en-US" dirty="0"/>
              <a:t>經導師及輔導教師簽名之適性輔導資料表，其內容包括生活、學習及生涯等輔導。</a:t>
            </a:r>
          </a:p>
          <a:p>
            <a:pPr marL="539750" indent="-357188">
              <a:buNone/>
            </a:pPr>
            <a:r>
              <a:rPr lang="en-US" altLang="zh-TW" dirty="0"/>
              <a:t>2. </a:t>
            </a:r>
            <a:r>
              <a:rPr lang="zh-TW" altLang="en-US" dirty="0"/>
              <a:t>讀書計畫</a:t>
            </a:r>
            <a:r>
              <a:rPr lang="en-US" altLang="zh-TW" dirty="0"/>
              <a:t>(</a:t>
            </a:r>
            <a:r>
              <a:rPr lang="zh-TW" altLang="en-US" dirty="0"/>
              <a:t>以 </a:t>
            </a:r>
            <a:r>
              <a:rPr lang="en-US" altLang="zh-TW" dirty="0"/>
              <a:t>A4 </a:t>
            </a:r>
            <a:r>
              <a:rPr lang="zh-TW" altLang="en-US" dirty="0"/>
              <a:t>格式繕打，內容至少包含轉學動機、補修學分規劃、在校學習規劃及未來規劃等</a:t>
            </a:r>
            <a:r>
              <a:rPr lang="en-US" altLang="zh-TW" dirty="0"/>
              <a:t>)</a:t>
            </a:r>
            <a:r>
              <a:rPr lang="zh-TW" altLang="en-US" dirty="0"/>
              <a:t>。</a:t>
            </a:r>
          </a:p>
          <a:p>
            <a:pPr marL="539750" indent="-357188">
              <a:buNone/>
            </a:pPr>
            <a:r>
              <a:rPr lang="en-US" altLang="zh-TW" dirty="0"/>
              <a:t>3. </a:t>
            </a:r>
            <a:r>
              <a:rPr lang="zh-TW" altLang="en-US" dirty="0"/>
              <a:t>高一第一學期各次期中考</a:t>
            </a:r>
            <a:r>
              <a:rPr lang="en-US" altLang="zh-TW" dirty="0"/>
              <a:t>(</a:t>
            </a:r>
            <a:r>
              <a:rPr lang="zh-TW" altLang="en-US" dirty="0"/>
              <a:t>或定期評量</a:t>
            </a:r>
            <a:r>
              <a:rPr lang="en-US" altLang="zh-TW" dirty="0"/>
              <a:t>)</a:t>
            </a:r>
            <a:r>
              <a:rPr lang="zh-TW" altLang="en-US" dirty="0"/>
              <a:t>個人成績單</a:t>
            </a:r>
            <a:r>
              <a:rPr lang="en-US" altLang="zh-TW" dirty="0"/>
              <a:t>(</a:t>
            </a:r>
            <a:r>
              <a:rPr lang="zh-TW" altLang="en-US" dirty="0"/>
              <a:t>面談時繳交</a:t>
            </a:r>
            <a:r>
              <a:rPr lang="en-US" altLang="zh-TW" dirty="0"/>
              <a:t>)</a:t>
            </a:r>
            <a:r>
              <a:rPr lang="zh-TW" altLang="en-US" dirty="0"/>
              <a:t>。</a:t>
            </a:r>
          </a:p>
          <a:p>
            <a:pPr marL="539750" indent="-357188">
              <a:buNone/>
            </a:pPr>
            <a:r>
              <a:rPr lang="en-US" altLang="zh-TW" dirty="0"/>
              <a:t>4. </a:t>
            </a:r>
            <a:r>
              <a:rPr lang="zh-TW" altLang="en-US" dirty="0"/>
              <a:t>獎懲紀錄表</a:t>
            </a:r>
            <a:r>
              <a:rPr lang="en-US" altLang="zh-TW" dirty="0"/>
              <a:t>(</a:t>
            </a:r>
            <a:r>
              <a:rPr lang="zh-TW" altLang="en-US" dirty="0"/>
              <a:t>面談時繳交</a:t>
            </a:r>
            <a:r>
              <a:rPr lang="en-US" altLang="zh-TW" dirty="0"/>
              <a:t>)</a:t>
            </a:r>
            <a:r>
              <a:rPr lang="zh-TW" altLang="en-US" dirty="0"/>
              <a:t>。</a:t>
            </a:r>
          </a:p>
          <a:p>
            <a:r>
              <a:rPr lang="zh-TW" altLang="en-US" dirty="0"/>
              <a:t>錄取方式：文件審查及面試。</a:t>
            </a:r>
          </a:p>
        </p:txBody>
      </p:sp>
      <p:sp>
        <p:nvSpPr>
          <p:cNvPr id="4" name="投影片編號版面配置區 3"/>
          <p:cNvSpPr>
            <a:spLocks noGrp="1"/>
          </p:cNvSpPr>
          <p:nvPr>
            <p:ph type="sldNum" sz="quarter" idx="12"/>
          </p:nvPr>
        </p:nvSpPr>
        <p:spPr/>
        <p:txBody>
          <a:bodyPr/>
          <a:lstStyle/>
          <a:p>
            <a:fld id="{2C1982FA-3259-45D3-93FF-ACC002874BE2}" type="slidenum">
              <a:rPr lang="zh-TW" altLang="en-US" smtClean="0">
                <a:solidFill>
                  <a:prstClr val="black"/>
                </a:solidFill>
              </a:rPr>
              <a:pPr/>
              <a:t>75</a:t>
            </a:fld>
            <a:endParaRPr lang="zh-TW" altLang="en-US">
              <a:solidFill>
                <a:prstClr val="black"/>
              </a:solidFill>
            </a:endParaRPr>
          </a:p>
        </p:txBody>
      </p:sp>
    </p:spTree>
    <p:extLst>
      <p:ext uri="{BB962C8B-B14F-4D97-AF65-F5344CB8AC3E}">
        <p14:creationId xmlns:p14="http://schemas.microsoft.com/office/powerpoint/2010/main" val="337819000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en-US" altLang="zh-TW" dirty="0"/>
              <a:t>5.</a:t>
            </a:r>
            <a:r>
              <a:rPr lang="zh-TW" altLang="en-US" dirty="0"/>
              <a:t>孩子轉學</a:t>
            </a:r>
            <a:r>
              <a:rPr lang="en-US" altLang="zh-TW" dirty="0"/>
              <a:t>/</a:t>
            </a:r>
            <a:r>
              <a:rPr lang="zh-TW" altLang="en-US" dirty="0"/>
              <a:t>轉科的方式？</a:t>
            </a:r>
            <a:br>
              <a:rPr lang="en-US" altLang="zh-TW" dirty="0"/>
            </a:br>
            <a:r>
              <a:rPr lang="zh-TW" altLang="en-US" u="sng" dirty="0"/>
              <a:t>轉學考試</a:t>
            </a:r>
          </a:p>
        </p:txBody>
      </p:sp>
      <p:sp>
        <p:nvSpPr>
          <p:cNvPr id="3" name="內容版面配置區 2"/>
          <p:cNvSpPr>
            <a:spLocks noGrp="1"/>
          </p:cNvSpPr>
          <p:nvPr>
            <p:ph idx="1"/>
          </p:nvPr>
        </p:nvSpPr>
        <p:spPr/>
        <p:txBody>
          <a:bodyPr>
            <a:normAutofit/>
          </a:bodyPr>
          <a:lstStyle/>
          <a:p>
            <a:r>
              <a:rPr lang="zh-TW" altLang="en-US" sz="2600" dirty="0"/>
              <a:t>適用學生之學期、學年級別依各校簡章而定。</a:t>
            </a:r>
          </a:p>
          <a:p>
            <a:r>
              <a:rPr lang="en-US" altLang="zh-TW" sz="2600" dirty="0"/>
              <a:t>6</a:t>
            </a:r>
            <a:r>
              <a:rPr lang="zh-TW" altLang="en-US" sz="2600" dirty="0"/>
              <a:t>月、</a:t>
            </a:r>
            <a:r>
              <a:rPr lang="en-US" altLang="zh-TW" sz="2600" dirty="0"/>
              <a:t>12</a:t>
            </a:r>
            <a:r>
              <a:rPr lang="zh-TW" altLang="en-US" sz="2600" dirty="0"/>
              <a:t>月公告簡章及接受報名</a:t>
            </a:r>
            <a:r>
              <a:rPr lang="en-US" altLang="zh-TW" sz="2600" dirty="0"/>
              <a:t>(</a:t>
            </a:r>
            <a:r>
              <a:rPr lang="zh-TW" altLang="en-US" sz="2600" dirty="0"/>
              <a:t>實際招生名額依簡章公告</a:t>
            </a:r>
            <a:r>
              <a:rPr lang="en-US" altLang="zh-TW" sz="2600" dirty="0"/>
              <a:t>)</a:t>
            </a:r>
            <a:r>
              <a:rPr lang="zh-TW" altLang="en-US" sz="2600" dirty="0"/>
              <a:t>，</a:t>
            </a:r>
            <a:r>
              <a:rPr lang="en-US" altLang="zh-TW" sz="2600" dirty="0"/>
              <a:t>7</a:t>
            </a:r>
            <a:r>
              <a:rPr lang="zh-TW" altLang="en-US" sz="2600" dirty="0"/>
              <a:t>月、</a:t>
            </a:r>
            <a:r>
              <a:rPr lang="en-US" altLang="zh-TW" sz="2600" dirty="0"/>
              <a:t>1</a:t>
            </a:r>
            <a:r>
              <a:rPr lang="zh-TW" altLang="en-US" sz="2600" dirty="0"/>
              <a:t>月接受報名，辦理考試、面試及後續公告放榜名單。</a:t>
            </a:r>
          </a:p>
          <a:p>
            <a:r>
              <a:rPr lang="zh-TW" altLang="en-US" sz="2600" dirty="0"/>
              <a:t>應繳文件：成績證明資料及獎懲缺曠記錄</a:t>
            </a:r>
            <a:r>
              <a:rPr lang="en-US" altLang="zh-TW" sz="2600" dirty="0"/>
              <a:t>(</a:t>
            </a:r>
            <a:r>
              <a:rPr lang="zh-TW" altLang="en-US" sz="2600" dirty="0"/>
              <a:t>各校所需資料依簡章公告</a:t>
            </a:r>
            <a:r>
              <a:rPr lang="en-US" altLang="zh-TW" sz="2600" dirty="0"/>
              <a:t>)</a:t>
            </a:r>
            <a:r>
              <a:rPr lang="zh-TW" altLang="en-US" sz="2600" dirty="0"/>
              <a:t>。</a:t>
            </a:r>
          </a:p>
          <a:p>
            <a:r>
              <a:rPr lang="zh-TW" altLang="en-US" sz="2600" dirty="0"/>
              <a:t>考試科目：國文、英文、數學</a:t>
            </a:r>
            <a:r>
              <a:rPr lang="en-US" altLang="zh-TW" sz="2600" dirty="0"/>
              <a:t>(</a:t>
            </a:r>
            <a:r>
              <a:rPr lang="zh-TW" altLang="en-US" sz="2600" dirty="0"/>
              <a:t>考試內容依各校簡章而定</a:t>
            </a:r>
            <a:r>
              <a:rPr lang="en-US" altLang="zh-TW" sz="2600" dirty="0"/>
              <a:t>)</a:t>
            </a:r>
            <a:r>
              <a:rPr lang="zh-TW" altLang="en-US" sz="2600" dirty="0"/>
              <a:t>，並進行後續面試。</a:t>
            </a:r>
          </a:p>
        </p:txBody>
      </p:sp>
      <p:sp>
        <p:nvSpPr>
          <p:cNvPr id="4" name="投影片編號版面配置區 3"/>
          <p:cNvSpPr>
            <a:spLocks noGrp="1"/>
          </p:cNvSpPr>
          <p:nvPr>
            <p:ph type="sldNum" sz="quarter" idx="12"/>
          </p:nvPr>
        </p:nvSpPr>
        <p:spPr/>
        <p:txBody>
          <a:bodyPr/>
          <a:lstStyle/>
          <a:p>
            <a:fld id="{2C1982FA-3259-45D3-93FF-ACC002874BE2}" type="slidenum">
              <a:rPr lang="zh-TW" altLang="en-US" smtClean="0">
                <a:solidFill>
                  <a:prstClr val="black"/>
                </a:solidFill>
              </a:rPr>
              <a:pPr/>
              <a:t>76</a:t>
            </a:fld>
            <a:endParaRPr lang="zh-TW" altLang="en-US">
              <a:solidFill>
                <a:prstClr val="black"/>
              </a:solidFill>
            </a:endParaRPr>
          </a:p>
        </p:txBody>
      </p:sp>
    </p:spTree>
    <p:extLst>
      <p:ext uri="{BB962C8B-B14F-4D97-AF65-F5344CB8AC3E}">
        <p14:creationId xmlns:p14="http://schemas.microsoft.com/office/powerpoint/2010/main" val="311465423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fontScale="90000"/>
          </a:bodyPr>
          <a:lstStyle/>
          <a:p>
            <a:r>
              <a:rPr lang="en-US" altLang="zh-TW" dirty="0"/>
              <a:t>5.</a:t>
            </a:r>
            <a:r>
              <a:rPr lang="zh-TW" altLang="en-US" dirty="0"/>
              <a:t>孩子轉學</a:t>
            </a:r>
            <a:r>
              <a:rPr lang="en-US" altLang="zh-TW" dirty="0"/>
              <a:t>/</a:t>
            </a:r>
            <a:r>
              <a:rPr lang="zh-TW" altLang="en-US" dirty="0"/>
              <a:t>轉科的方式？</a:t>
            </a:r>
            <a:br>
              <a:rPr lang="en-US" altLang="zh-TW" dirty="0"/>
            </a:br>
            <a:r>
              <a:rPr lang="zh-TW" altLang="en-US" u="sng" dirty="0"/>
              <a:t>轉學與休學重讀學費補助差異</a:t>
            </a:r>
          </a:p>
        </p:txBody>
      </p:sp>
      <p:sp>
        <p:nvSpPr>
          <p:cNvPr id="3" name="內容版面配置區 2"/>
          <p:cNvSpPr>
            <a:spLocks noGrp="1"/>
          </p:cNvSpPr>
          <p:nvPr>
            <p:ph idx="1"/>
          </p:nvPr>
        </p:nvSpPr>
        <p:spPr/>
        <p:txBody>
          <a:bodyPr>
            <a:normAutofit/>
          </a:bodyPr>
          <a:lstStyle/>
          <a:p>
            <a:pPr>
              <a:lnSpc>
                <a:spcPct val="150000"/>
              </a:lnSpc>
            </a:pPr>
            <a:r>
              <a:rPr lang="zh-TW" altLang="en-US" sz="2800" dirty="0"/>
              <a:t>學費補助政策：重讀、復學者，若原學期已申請過補助，無法重複申請，以及延修也無法申請學費補助。</a:t>
            </a:r>
          </a:p>
        </p:txBody>
      </p:sp>
      <p:sp>
        <p:nvSpPr>
          <p:cNvPr id="4" name="投影片編號版面配置區 3"/>
          <p:cNvSpPr>
            <a:spLocks noGrp="1"/>
          </p:cNvSpPr>
          <p:nvPr>
            <p:ph type="sldNum" sz="quarter" idx="12"/>
          </p:nvPr>
        </p:nvSpPr>
        <p:spPr/>
        <p:txBody>
          <a:bodyPr/>
          <a:lstStyle/>
          <a:p>
            <a:fld id="{2C1982FA-3259-45D3-93FF-ACC002874BE2}" type="slidenum">
              <a:rPr lang="zh-TW" altLang="en-US" smtClean="0">
                <a:solidFill>
                  <a:prstClr val="black"/>
                </a:solidFill>
              </a:rPr>
              <a:pPr/>
              <a:t>77</a:t>
            </a:fld>
            <a:endParaRPr lang="zh-TW" altLang="en-US">
              <a:solidFill>
                <a:prstClr val="black"/>
              </a:solidFill>
            </a:endParaRPr>
          </a:p>
        </p:txBody>
      </p:sp>
    </p:spTree>
    <p:extLst>
      <p:ext uri="{BB962C8B-B14F-4D97-AF65-F5344CB8AC3E}">
        <p14:creationId xmlns:p14="http://schemas.microsoft.com/office/powerpoint/2010/main" val="154405722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a:extLst>
              <a:ext uri="{FF2B5EF4-FFF2-40B4-BE49-F238E27FC236}">
                <a16:creationId xmlns:a16="http://schemas.microsoft.com/office/drawing/2014/main" id="{FF8BD7C6-522B-42A5-A4CB-B2AA39F3F083}"/>
              </a:ext>
            </a:extLst>
          </p:cNvPr>
          <p:cNvPicPr>
            <a:picLocks noChangeAspect="1"/>
          </p:cNvPicPr>
          <p:nvPr/>
        </p:nvPicPr>
        <p:blipFill rotWithShape="1">
          <a:blip r:embed="rId2">
            <a:extLst>
              <a:ext uri="{28A0092B-C50C-407E-A947-70E740481C1C}">
                <a14:useLocalDpi xmlns:a14="http://schemas.microsoft.com/office/drawing/2010/main" val="0"/>
              </a:ext>
            </a:extLst>
          </a:blip>
          <a:srcRect l="18329" r="18791" b="11575"/>
          <a:stretch/>
        </p:blipFill>
        <p:spPr>
          <a:xfrm>
            <a:off x="0" y="0"/>
            <a:ext cx="9144000" cy="6858000"/>
          </a:xfrm>
          <a:prstGeom prst="rect">
            <a:avLst/>
          </a:prstGeom>
        </p:spPr>
      </p:pic>
      <p:sp>
        <p:nvSpPr>
          <p:cNvPr id="6" name="矩形: 圓角 5">
            <a:extLst>
              <a:ext uri="{FF2B5EF4-FFF2-40B4-BE49-F238E27FC236}">
                <a16:creationId xmlns:a16="http://schemas.microsoft.com/office/drawing/2014/main" id="{551E6E87-01C7-4847-B68C-0756EC09A534}"/>
              </a:ext>
            </a:extLst>
          </p:cNvPr>
          <p:cNvSpPr/>
          <p:nvPr/>
        </p:nvSpPr>
        <p:spPr>
          <a:xfrm>
            <a:off x="643063" y="5013176"/>
            <a:ext cx="7857873" cy="936104"/>
          </a:xfrm>
          <a:prstGeom prst="round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800" b="1" dirty="0">
                <a:solidFill>
                  <a:prstClr val="black"/>
                </a:solidFill>
              </a:rPr>
              <a:t>有時候得經驗過後才會知道是不是自己想要的。</a:t>
            </a:r>
            <a:endParaRPr lang="zh-TW" altLang="en-US" dirty="0">
              <a:solidFill>
                <a:prstClr val="black"/>
              </a:solidFill>
            </a:endParaRPr>
          </a:p>
        </p:txBody>
      </p:sp>
      <p:sp>
        <p:nvSpPr>
          <p:cNvPr id="2" name="投影片編號版面配置區 1"/>
          <p:cNvSpPr>
            <a:spLocks noGrp="1"/>
          </p:cNvSpPr>
          <p:nvPr>
            <p:ph type="sldNum" sz="quarter" idx="12"/>
          </p:nvPr>
        </p:nvSpPr>
        <p:spPr/>
        <p:txBody>
          <a:bodyPr/>
          <a:lstStyle/>
          <a:p>
            <a:fld id="{2C1982FA-3259-45D3-93FF-ACC002874BE2}" type="slidenum">
              <a:rPr lang="zh-TW" altLang="en-US" smtClean="0">
                <a:solidFill>
                  <a:prstClr val="black"/>
                </a:solidFill>
              </a:rPr>
              <a:pPr/>
              <a:t>78</a:t>
            </a:fld>
            <a:endParaRPr lang="zh-TW" altLang="en-US">
              <a:solidFill>
                <a:prstClr val="black"/>
              </a:solidFill>
            </a:endParaRPr>
          </a:p>
        </p:txBody>
      </p:sp>
    </p:spTree>
    <p:extLst>
      <p:ext uri="{BB962C8B-B14F-4D97-AF65-F5344CB8AC3E}">
        <p14:creationId xmlns:p14="http://schemas.microsoft.com/office/powerpoint/2010/main" val="166591823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noAutofit/>
          </a:bodyPr>
          <a:lstStyle/>
          <a:p>
            <a:r>
              <a:rPr lang="en-US" altLang="zh-TW" sz="4000" dirty="0">
                <a:solidFill>
                  <a:schemeClr val="tx1"/>
                </a:solidFill>
              </a:rPr>
              <a:t>6.</a:t>
            </a:r>
            <a:r>
              <a:rPr lang="zh-TW" altLang="en-US" sz="4000" dirty="0">
                <a:solidFill>
                  <a:schemeClr val="tx1"/>
                </a:solidFill>
              </a:rPr>
              <a:t>就業需求的休學規劃？</a:t>
            </a:r>
            <a:endParaRPr lang="zh-TW" altLang="en-US" sz="8000" b="1" dirty="0">
              <a:solidFill>
                <a:schemeClr val="tx1"/>
              </a:solidFill>
            </a:endParaRPr>
          </a:p>
        </p:txBody>
      </p:sp>
      <p:sp>
        <p:nvSpPr>
          <p:cNvPr id="5" name="文字版面配置區 4"/>
          <p:cNvSpPr>
            <a:spLocks noGrp="1"/>
          </p:cNvSpPr>
          <p:nvPr>
            <p:ph type="body" idx="1"/>
          </p:nvPr>
        </p:nvSpPr>
        <p:spPr/>
        <p:txBody>
          <a:bodyPr/>
          <a:lstStyle/>
          <a:p>
            <a:endParaRPr lang="zh-TW" altLang="en-US" dirty="0"/>
          </a:p>
        </p:txBody>
      </p:sp>
      <p:sp>
        <p:nvSpPr>
          <p:cNvPr id="2" name="投影片編號版面配置區 1"/>
          <p:cNvSpPr>
            <a:spLocks noGrp="1"/>
          </p:cNvSpPr>
          <p:nvPr>
            <p:ph type="sldNum" sz="quarter" idx="12"/>
          </p:nvPr>
        </p:nvSpPr>
        <p:spPr/>
        <p:txBody>
          <a:bodyPr/>
          <a:lstStyle/>
          <a:p>
            <a:fld id="{2C1982FA-3259-45D3-93FF-ACC002874BE2}" type="slidenum">
              <a:rPr lang="zh-TW" altLang="en-US" smtClean="0">
                <a:solidFill>
                  <a:prstClr val="white"/>
                </a:solidFill>
              </a:rPr>
              <a:pPr/>
              <a:t>79</a:t>
            </a:fld>
            <a:endParaRPr lang="zh-TW" altLang="en-US">
              <a:solidFill>
                <a:prstClr val="white"/>
              </a:solidFill>
            </a:endParaRPr>
          </a:p>
        </p:txBody>
      </p:sp>
    </p:spTree>
    <p:extLst>
      <p:ext uri="{BB962C8B-B14F-4D97-AF65-F5344CB8AC3E}">
        <p14:creationId xmlns:p14="http://schemas.microsoft.com/office/powerpoint/2010/main" val="30498017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ED1FB2-D66C-344D-CD69-B44FB4DA22C4}"/>
            </a:ext>
          </a:extLst>
        </p:cNvPr>
        <p:cNvGrpSpPr/>
        <p:nvPr/>
      </p:nvGrpSpPr>
      <p:grpSpPr>
        <a:xfrm>
          <a:off x="0" y="0"/>
          <a:ext cx="0" cy="0"/>
          <a:chOff x="0" y="0"/>
          <a:chExt cx="0" cy="0"/>
        </a:xfrm>
      </p:grpSpPr>
      <p:sp>
        <p:nvSpPr>
          <p:cNvPr id="4" name="標題 3">
            <a:extLst>
              <a:ext uri="{FF2B5EF4-FFF2-40B4-BE49-F238E27FC236}">
                <a16:creationId xmlns:a16="http://schemas.microsoft.com/office/drawing/2014/main" id="{50C200BE-AFC7-FA94-F053-6F1BB57A6625}"/>
              </a:ext>
            </a:extLst>
          </p:cNvPr>
          <p:cNvSpPr>
            <a:spLocks noGrp="1"/>
          </p:cNvSpPr>
          <p:nvPr>
            <p:ph type="title"/>
          </p:nvPr>
        </p:nvSpPr>
        <p:spPr/>
        <p:txBody>
          <a:bodyPr/>
          <a:lstStyle/>
          <a:p>
            <a:r>
              <a:rPr lang="en-US" altLang="zh-TW" dirty="0"/>
              <a:t>1.</a:t>
            </a:r>
            <a:r>
              <a:rPr lang="zh-TW" altLang="en-US" dirty="0"/>
              <a:t>如何構思我的生涯呢？</a:t>
            </a:r>
          </a:p>
        </p:txBody>
      </p:sp>
      <p:sp>
        <p:nvSpPr>
          <p:cNvPr id="5" name="內容版面配置區 4">
            <a:extLst>
              <a:ext uri="{FF2B5EF4-FFF2-40B4-BE49-F238E27FC236}">
                <a16:creationId xmlns:a16="http://schemas.microsoft.com/office/drawing/2014/main" id="{48ECCABB-19FA-2D85-724D-B1D8661FBDAB}"/>
              </a:ext>
            </a:extLst>
          </p:cNvPr>
          <p:cNvSpPr>
            <a:spLocks noGrp="1"/>
          </p:cNvSpPr>
          <p:nvPr>
            <p:ph idx="1"/>
          </p:nvPr>
        </p:nvSpPr>
        <p:spPr>
          <a:xfrm>
            <a:off x="1028700" y="1628800"/>
            <a:ext cx="7086600" cy="4392488"/>
          </a:xfrm>
        </p:spPr>
        <p:txBody>
          <a:bodyPr>
            <a:normAutofit fontScale="92500" lnSpcReduction="10000"/>
          </a:bodyPr>
          <a:lstStyle/>
          <a:p>
            <a:pPr>
              <a:lnSpc>
                <a:spcPct val="160000"/>
              </a:lnSpc>
            </a:pPr>
            <a:r>
              <a:rPr lang="zh-TW" altLang="en-US" sz="2800" dirty="0"/>
              <a:t>有時候，我們會覺得生涯就是找到一份能讓自己溫飽的工作。但其實，生涯並不只是這樣而已。它是一個隨著時間慢慢發展的過程，充滿著各種與工作、成長有關的經驗。</a:t>
            </a:r>
            <a:endParaRPr lang="en-US" altLang="zh-TW" sz="2800" dirty="0"/>
          </a:p>
          <a:p>
            <a:pPr>
              <a:lnSpc>
                <a:spcPct val="160000"/>
              </a:lnSpc>
            </a:pPr>
            <a:r>
              <a:rPr lang="zh-TW" altLang="en-US" sz="2800" dirty="0"/>
              <a:t>而這些經驗包含學生、社團經驗、正式就業、自由職業、家庭照顧、志工等，個人在其中發生的各種生活體驗。</a:t>
            </a:r>
            <a:endParaRPr lang="en-US" altLang="zh-TW" sz="2800" dirty="0"/>
          </a:p>
        </p:txBody>
      </p:sp>
      <p:sp>
        <p:nvSpPr>
          <p:cNvPr id="2" name="投影片編號版面配置區 1">
            <a:extLst>
              <a:ext uri="{FF2B5EF4-FFF2-40B4-BE49-F238E27FC236}">
                <a16:creationId xmlns:a16="http://schemas.microsoft.com/office/drawing/2014/main" id="{68625BBE-227F-8B49-FA77-C898ADE4254C}"/>
              </a:ext>
            </a:extLst>
          </p:cNvPr>
          <p:cNvSpPr>
            <a:spLocks noGrp="1"/>
          </p:cNvSpPr>
          <p:nvPr>
            <p:ph type="sldNum" sz="quarter" idx="12"/>
          </p:nvPr>
        </p:nvSpPr>
        <p:spPr/>
        <p:txBody>
          <a:bodyPr/>
          <a:lstStyle/>
          <a:p>
            <a:fld id="{2C1982FA-3259-45D3-93FF-ACC002874BE2}" type="slidenum">
              <a:rPr lang="zh-TW" altLang="en-US" smtClean="0">
                <a:solidFill>
                  <a:prstClr val="black"/>
                </a:solidFill>
              </a:rPr>
              <a:pPr/>
              <a:t>8</a:t>
            </a:fld>
            <a:endParaRPr lang="zh-TW" altLang="en-US">
              <a:solidFill>
                <a:prstClr val="black"/>
              </a:solidFill>
            </a:endParaRPr>
          </a:p>
        </p:txBody>
      </p:sp>
    </p:spTree>
    <p:extLst>
      <p:ext uri="{BB962C8B-B14F-4D97-AF65-F5344CB8AC3E}">
        <p14:creationId xmlns:p14="http://schemas.microsoft.com/office/powerpoint/2010/main" val="194103631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lstStyle/>
          <a:p>
            <a:r>
              <a:rPr lang="en-US" altLang="zh-TW" dirty="0"/>
              <a:t>6.</a:t>
            </a:r>
            <a:r>
              <a:rPr lang="zh-TW" altLang="en-US" dirty="0"/>
              <a:t>就業需求的休學規劃？</a:t>
            </a:r>
          </a:p>
        </p:txBody>
      </p:sp>
      <p:sp>
        <p:nvSpPr>
          <p:cNvPr id="5" name="內容版面配置區 4"/>
          <p:cNvSpPr>
            <a:spLocks noGrp="1"/>
          </p:cNvSpPr>
          <p:nvPr>
            <p:ph idx="1"/>
          </p:nvPr>
        </p:nvSpPr>
        <p:spPr>
          <a:xfrm>
            <a:off x="971550" y="2060848"/>
            <a:ext cx="7200900" cy="3581400"/>
          </a:xfrm>
        </p:spPr>
        <p:txBody>
          <a:bodyPr>
            <a:normAutofit fontScale="92500" lnSpcReduction="10000"/>
          </a:bodyPr>
          <a:lstStyle/>
          <a:p>
            <a:pPr>
              <a:lnSpc>
                <a:spcPct val="150000"/>
              </a:lnSpc>
            </a:pPr>
            <a:r>
              <a:rPr lang="zh-TW" altLang="en-US" sz="2800" dirty="0"/>
              <a:t>孩子會想到休學這條道路，想必都經過了很多考慮，若是因為就業需求而規劃休學，有許多單位的社會資源可以參考使用。</a:t>
            </a:r>
            <a:endParaRPr lang="en-US" altLang="zh-TW" sz="2800" dirty="0"/>
          </a:p>
          <a:p>
            <a:pPr>
              <a:lnSpc>
                <a:spcPct val="150000"/>
              </a:lnSpc>
            </a:pPr>
            <a:r>
              <a:rPr lang="zh-TW" altLang="en-US" sz="2800" dirty="0"/>
              <a:t>如：花蓮縣青少年生涯探索號計畫、基督教芥菜種會東區服務中心、花蓮就業中心、玉里就業中心。</a:t>
            </a:r>
          </a:p>
        </p:txBody>
      </p:sp>
      <p:sp>
        <p:nvSpPr>
          <p:cNvPr id="2" name="投影片編號版面配置區 1"/>
          <p:cNvSpPr>
            <a:spLocks noGrp="1"/>
          </p:cNvSpPr>
          <p:nvPr>
            <p:ph type="sldNum" sz="quarter" idx="12"/>
          </p:nvPr>
        </p:nvSpPr>
        <p:spPr/>
        <p:txBody>
          <a:bodyPr/>
          <a:lstStyle/>
          <a:p>
            <a:fld id="{2C1982FA-3259-45D3-93FF-ACC002874BE2}" type="slidenum">
              <a:rPr lang="zh-TW" altLang="en-US" smtClean="0">
                <a:solidFill>
                  <a:prstClr val="black"/>
                </a:solidFill>
              </a:rPr>
              <a:pPr/>
              <a:t>80</a:t>
            </a:fld>
            <a:endParaRPr lang="zh-TW" altLang="en-US">
              <a:solidFill>
                <a:prstClr val="black"/>
              </a:solidFill>
            </a:endParaRPr>
          </a:p>
        </p:txBody>
      </p:sp>
    </p:spTree>
    <p:extLst>
      <p:ext uri="{BB962C8B-B14F-4D97-AF65-F5344CB8AC3E}">
        <p14:creationId xmlns:p14="http://schemas.microsoft.com/office/powerpoint/2010/main" val="101440576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直線接點 4"/>
          <p:cNvCxnSpPr/>
          <p:nvPr/>
        </p:nvCxnSpPr>
        <p:spPr>
          <a:xfrm>
            <a:off x="1475656" y="1988840"/>
            <a:ext cx="6192688" cy="0"/>
          </a:xfrm>
          <a:prstGeom prst="line">
            <a:avLst/>
          </a:prstGeom>
          <a:ln w="114300">
            <a:gradFill>
              <a:gsLst>
                <a:gs pos="0">
                  <a:srgbClr val="00B050"/>
                </a:gs>
                <a:gs pos="100000">
                  <a:schemeClr val="bg2">
                    <a:lumMod val="90000"/>
                  </a:schemeClr>
                </a:gs>
              </a:gsLst>
              <a:lin ang="10800000" scaled="0"/>
            </a:gradFill>
          </a:ln>
        </p:spPr>
        <p:style>
          <a:lnRef idx="2">
            <a:schemeClr val="accent2"/>
          </a:lnRef>
          <a:fillRef idx="0">
            <a:schemeClr val="accent2"/>
          </a:fillRef>
          <a:effectRef idx="1">
            <a:schemeClr val="accent2"/>
          </a:effectRef>
          <a:fontRef idx="minor">
            <a:schemeClr val="tx1"/>
          </a:fontRef>
        </p:style>
      </p:cxnSp>
      <p:graphicFrame>
        <p:nvGraphicFramePr>
          <p:cNvPr id="13" name="資料庫圖表 12"/>
          <p:cNvGraphicFramePr/>
          <p:nvPr>
            <p:extLst>
              <p:ext uri="{D42A27DB-BD31-4B8C-83A1-F6EECF244321}">
                <p14:modId xmlns:p14="http://schemas.microsoft.com/office/powerpoint/2010/main" val="1973986051"/>
              </p:ext>
            </p:extLst>
          </p:nvPr>
        </p:nvGraphicFramePr>
        <p:xfrm>
          <a:off x="1547664" y="2132856"/>
          <a:ext cx="6096000" cy="44240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標題 1"/>
          <p:cNvSpPr>
            <a:spLocks noGrp="1"/>
          </p:cNvSpPr>
          <p:nvPr>
            <p:ph type="title"/>
          </p:nvPr>
        </p:nvSpPr>
        <p:spPr/>
        <p:txBody>
          <a:bodyPr/>
          <a:lstStyle/>
          <a:p>
            <a:r>
              <a:rPr lang="en-US" altLang="zh-TW" dirty="0"/>
              <a:t>6.</a:t>
            </a:r>
            <a:r>
              <a:rPr lang="zh-TW" altLang="en-US" dirty="0"/>
              <a:t>就業需求的休學規劃？</a:t>
            </a:r>
          </a:p>
        </p:txBody>
      </p:sp>
      <p:sp>
        <p:nvSpPr>
          <p:cNvPr id="3" name="投影片編號版面配置區 2"/>
          <p:cNvSpPr>
            <a:spLocks noGrp="1"/>
          </p:cNvSpPr>
          <p:nvPr>
            <p:ph type="sldNum" sz="quarter" idx="12"/>
          </p:nvPr>
        </p:nvSpPr>
        <p:spPr/>
        <p:txBody>
          <a:bodyPr/>
          <a:lstStyle/>
          <a:p>
            <a:fld id="{2C1982FA-3259-45D3-93FF-ACC002874BE2}" type="slidenum">
              <a:rPr lang="zh-TW" altLang="en-US" smtClean="0">
                <a:solidFill>
                  <a:prstClr val="black"/>
                </a:solidFill>
              </a:rPr>
              <a:pPr/>
              <a:t>81</a:t>
            </a:fld>
            <a:endParaRPr lang="zh-TW" altLang="en-US">
              <a:solidFill>
                <a:prstClr val="black"/>
              </a:solidFill>
            </a:endParaRPr>
          </a:p>
        </p:txBody>
      </p:sp>
      <p:sp>
        <p:nvSpPr>
          <p:cNvPr id="6" name="圓角矩形 5"/>
          <p:cNvSpPr/>
          <p:nvPr/>
        </p:nvSpPr>
        <p:spPr>
          <a:xfrm>
            <a:off x="107504" y="1628800"/>
            <a:ext cx="1368152" cy="72008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zh-TW" altLang="en-US" sz="2000" b="1" u="sng" dirty="0">
                <a:solidFill>
                  <a:prstClr val="black"/>
                </a:solidFill>
              </a:rPr>
              <a:t>輔導探索</a:t>
            </a:r>
          </a:p>
        </p:txBody>
      </p:sp>
      <p:sp>
        <p:nvSpPr>
          <p:cNvPr id="7" name="圓角矩形 6"/>
          <p:cNvSpPr/>
          <p:nvPr/>
        </p:nvSpPr>
        <p:spPr>
          <a:xfrm>
            <a:off x="7668344" y="1628800"/>
            <a:ext cx="1368152" cy="72008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zh-TW" altLang="en-US" sz="2000" b="1" u="sng" dirty="0">
                <a:solidFill>
                  <a:prstClr val="black"/>
                </a:solidFill>
              </a:rPr>
              <a:t>職訓就業</a:t>
            </a:r>
          </a:p>
        </p:txBody>
      </p:sp>
    </p:spTree>
    <p:extLst>
      <p:ext uri="{BB962C8B-B14F-4D97-AF65-F5344CB8AC3E}">
        <p14:creationId xmlns:p14="http://schemas.microsoft.com/office/powerpoint/2010/main" val="310189424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en-US" altLang="zh-TW" dirty="0"/>
              <a:t>6.</a:t>
            </a:r>
            <a:r>
              <a:rPr lang="zh-TW" altLang="en-US" dirty="0"/>
              <a:t>就業需求的休學規劃？</a:t>
            </a:r>
            <a:br>
              <a:rPr lang="en-US" altLang="zh-TW" dirty="0"/>
            </a:br>
            <a:r>
              <a:rPr lang="zh-TW" altLang="en-US" sz="3600" u="sng" dirty="0"/>
              <a:t>花蓮縣青少年生涯探索號計畫</a:t>
            </a:r>
          </a:p>
        </p:txBody>
      </p:sp>
      <p:pic>
        <p:nvPicPr>
          <p:cNvPr id="1026"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p:blipFill>
        <p:spPr bwMode="auto">
          <a:xfrm>
            <a:off x="1331640" y="1844824"/>
            <a:ext cx="6379385" cy="48677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投影片編號版面配置區 2"/>
          <p:cNvSpPr>
            <a:spLocks noGrp="1"/>
          </p:cNvSpPr>
          <p:nvPr>
            <p:ph type="sldNum" sz="quarter" idx="12"/>
          </p:nvPr>
        </p:nvSpPr>
        <p:spPr/>
        <p:txBody>
          <a:bodyPr/>
          <a:lstStyle/>
          <a:p>
            <a:fld id="{2C1982FA-3259-45D3-93FF-ACC002874BE2}" type="slidenum">
              <a:rPr lang="zh-TW" altLang="en-US" smtClean="0">
                <a:solidFill>
                  <a:prstClr val="black"/>
                </a:solidFill>
              </a:rPr>
              <a:pPr/>
              <a:t>82</a:t>
            </a:fld>
            <a:endParaRPr lang="zh-TW" altLang="en-US">
              <a:solidFill>
                <a:prstClr val="black"/>
              </a:solidFill>
            </a:endParaRPr>
          </a:p>
        </p:txBody>
      </p:sp>
    </p:spTree>
    <p:extLst>
      <p:ext uri="{BB962C8B-B14F-4D97-AF65-F5344CB8AC3E}">
        <p14:creationId xmlns:p14="http://schemas.microsoft.com/office/powerpoint/2010/main" val="400575475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fontScale="90000"/>
          </a:bodyPr>
          <a:lstStyle/>
          <a:p>
            <a:r>
              <a:rPr lang="en-US" altLang="zh-TW" dirty="0"/>
              <a:t>6.</a:t>
            </a:r>
            <a:r>
              <a:rPr lang="zh-TW" altLang="en-US" dirty="0"/>
              <a:t>就業需求的休學規劃？</a:t>
            </a:r>
            <a:br>
              <a:rPr lang="zh-TW" altLang="en-US" dirty="0"/>
            </a:br>
            <a:r>
              <a:rPr lang="zh-TW" altLang="en-US" u="sng" dirty="0"/>
              <a:t>基督教芥菜種會東區服務中心</a:t>
            </a:r>
          </a:p>
        </p:txBody>
      </p:sp>
      <p:pic>
        <p:nvPicPr>
          <p:cNvPr id="1026" name="Picture 2"/>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b="51394"/>
          <a:stretch/>
        </p:blipFill>
        <p:spPr bwMode="auto">
          <a:xfrm>
            <a:off x="606388" y="1860819"/>
            <a:ext cx="7931224" cy="2128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投影片編號版面配置區 2"/>
          <p:cNvSpPr>
            <a:spLocks noGrp="1"/>
          </p:cNvSpPr>
          <p:nvPr>
            <p:ph type="sldNum" sz="quarter" idx="12"/>
          </p:nvPr>
        </p:nvSpPr>
        <p:spPr/>
        <p:txBody>
          <a:bodyPr/>
          <a:lstStyle/>
          <a:p>
            <a:fld id="{2C1982FA-3259-45D3-93FF-ACC002874BE2}" type="slidenum">
              <a:rPr lang="zh-TW" altLang="en-US" smtClean="0">
                <a:solidFill>
                  <a:prstClr val="black"/>
                </a:solidFill>
              </a:rPr>
              <a:pPr/>
              <a:t>83</a:t>
            </a:fld>
            <a:endParaRPr lang="zh-TW" altLang="en-US">
              <a:solidFill>
                <a:prstClr val="black"/>
              </a:solidFill>
            </a:endParaRPr>
          </a:p>
        </p:txBody>
      </p:sp>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t="10552" b="10552"/>
          <a:stretch/>
        </p:blipFill>
        <p:spPr bwMode="auto">
          <a:xfrm>
            <a:off x="395536" y="3138915"/>
            <a:ext cx="8352928" cy="3340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7245629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en-US" altLang="zh-TW" dirty="0"/>
              <a:t>6.</a:t>
            </a:r>
            <a:r>
              <a:rPr lang="zh-TW" altLang="en-US" dirty="0"/>
              <a:t>就業需求的休學規劃？</a:t>
            </a:r>
            <a:br>
              <a:rPr lang="zh-TW" altLang="en-US" dirty="0"/>
            </a:br>
            <a:r>
              <a:rPr lang="zh-TW" altLang="en-US" u="sng" dirty="0"/>
              <a:t>花蓮就業中心</a:t>
            </a:r>
          </a:p>
        </p:txBody>
      </p:sp>
      <p:pic>
        <p:nvPicPr>
          <p:cNvPr id="3074"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p:blipFill>
        <p:spPr bwMode="auto">
          <a:xfrm>
            <a:off x="842229" y="1984661"/>
            <a:ext cx="7944401" cy="4468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投影片編號版面配置區 2"/>
          <p:cNvSpPr>
            <a:spLocks noGrp="1"/>
          </p:cNvSpPr>
          <p:nvPr>
            <p:ph type="sldNum" sz="quarter" idx="12"/>
          </p:nvPr>
        </p:nvSpPr>
        <p:spPr/>
        <p:txBody>
          <a:bodyPr/>
          <a:lstStyle/>
          <a:p>
            <a:fld id="{2C1982FA-3259-45D3-93FF-ACC002874BE2}" type="slidenum">
              <a:rPr lang="zh-TW" altLang="en-US" smtClean="0">
                <a:solidFill>
                  <a:prstClr val="black"/>
                </a:solidFill>
              </a:rPr>
              <a:pPr/>
              <a:t>84</a:t>
            </a:fld>
            <a:endParaRPr lang="zh-TW" altLang="en-US">
              <a:solidFill>
                <a:prstClr val="black"/>
              </a:solidFill>
            </a:endParaRPr>
          </a:p>
        </p:txBody>
      </p:sp>
    </p:spTree>
    <p:extLst>
      <p:ext uri="{BB962C8B-B14F-4D97-AF65-F5344CB8AC3E}">
        <p14:creationId xmlns:p14="http://schemas.microsoft.com/office/powerpoint/2010/main" val="31605188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a:extLst>
              <a:ext uri="{FF2B5EF4-FFF2-40B4-BE49-F238E27FC236}">
                <a16:creationId xmlns:a16="http://schemas.microsoft.com/office/drawing/2014/main" id="{B10F973C-9DD9-43A9-B998-CA4010A72B5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7" name="矩形: 圓角 6">
            <a:extLst>
              <a:ext uri="{FF2B5EF4-FFF2-40B4-BE49-F238E27FC236}">
                <a16:creationId xmlns:a16="http://schemas.microsoft.com/office/drawing/2014/main" id="{804514A8-0CFF-4F8D-AC36-32E1F375ED24}"/>
              </a:ext>
            </a:extLst>
          </p:cNvPr>
          <p:cNvSpPr/>
          <p:nvPr/>
        </p:nvSpPr>
        <p:spPr>
          <a:xfrm>
            <a:off x="539552" y="476672"/>
            <a:ext cx="5184576" cy="720080"/>
          </a:xfrm>
          <a:prstGeom prst="round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800" b="1" dirty="0">
                <a:solidFill>
                  <a:prstClr val="black"/>
                </a:solidFill>
              </a:rPr>
              <a:t>每一條道路都具有探索的希望。</a:t>
            </a:r>
            <a:endParaRPr lang="zh-TW" altLang="en-US" dirty="0">
              <a:solidFill>
                <a:prstClr val="black"/>
              </a:solidFill>
            </a:endParaRPr>
          </a:p>
        </p:txBody>
      </p:sp>
      <p:sp>
        <p:nvSpPr>
          <p:cNvPr id="2" name="投影片編號版面配置區 1"/>
          <p:cNvSpPr>
            <a:spLocks noGrp="1"/>
          </p:cNvSpPr>
          <p:nvPr>
            <p:ph type="sldNum" sz="quarter" idx="12"/>
          </p:nvPr>
        </p:nvSpPr>
        <p:spPr/>
        <p:txBody>
          <a:bodyPr/>
          <a:lstStyle/>
          <a:p>
            <a:fld id="{2C1982FA-3259-45D3-93FF-ACC002874BE2}" type="slidenum">
              <a:rPr lang="zh-TW" altLang="en-US" smtClean="0">
                <a:solidFill>
                  <a:prstClr val="black"/>
                </a:solidFill>
              </a:rPr>
              <a:pPr/>
              <a:t>85</a:t>
            </a:fld>
            <a:endParaRPr lang="zh-TW" altLang="en-US">
              <a:solidFill>
                <a:prstClr val="black"/>
              </a:solidFill>
            </a:endParaRPr>
          </a:p>
        </p:txBody>
      </p:sp>
    </p:spTree>
    <p:extLst>
      <p:ext uri="{BB962C8B-B14F-4D97-AF65-F5344CB8AC3E}">
        <p14:creationId xmlns:p14="http://schemas.microsoft.com/office/powerpoint/2010/main" val="45279382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noAutofit/>
          </a:bodyPr>
          <a:lstStyle/>
          <a:p>
            <a:r>
              <a:rPr lang="en-US" altLang="zh-TW" sz="4000" dirty="0">
                <a:solidFill>
                  <a:schemeClr val="tx1"/>
                </a:solidFill>
              </a:rPr>
              <a:t>7.</a:t>
            </a:r>
            <a:r>
              <a:rPr lang="zh-TW" altLang="en-US" sz="4000" dirty="0">
                <a:solidFill>
                  <a:schemeClr val="tx1"/>
                </a:solidFill>
              </a:rPr>
              <a:t>家長可以為孩子做什麼？</a:t>
            </a:r>
            <a:endParaRPr lang="zh-TW" altLang="en-US" sz="8000" b="1" dirty="0">
              <a:solidFill>
                <a:schemeClr val="tx1"/>
              </a:solidFill>
            </a:endParaRPr>
          </a:p>
        </p:txBody>
      </p:sp>
      <p:sp>
        <p:nvSpPr>
          <p:cNvPr id="5" name="文字版面配置區 4"/>
          <p:cNvSpPr>
            <a:spLocks noGrp="1"/>
          </p:cNvSpPr>
          <p:nvPr>
            <p:ph type="body" idx="1"/>
          </p:nvPr>
        </p:nvSpPr>
        <p:spPr/>
        <p:txBody>
          <a:bodyPr/>
          <a:lstStyle/>
          <a:p>
            <a:endParaRPr lang="zh-TW" altLang="en-US" dirty="0"/>
          </a:p>
        </p:txBody>
      </p:sp>
      <p:sp>
        <p:nvSpPr>
          <p:cNvPr id="2" name="投影片編號版面配置區 1"/>
          <p:cNvSpPr>
            <a:spLocks noGrp="1"/>
          </p:cNvSpPr>
          <p:nvPr>
            <p:ph type="sldNum" sz="quarter" idx="12"/>
          </p:nvPr>
        </p:nvSpPr>
        <p:spPr/>
        <p:txBody>
          <a:bodyPr/>
          <a:lstStyle/>
          <a:p>
            <a:fld id="{2C1982FA-3259-45D3-93FF-ACC002874BE2}" type="slidenum">
              <a:rPr lang="zh-TW" altLang="en-US" smtClean="0">
                <a:solidFill>
                  <a:prstClr val="white"/>
                </a:solidFill>
              </a:rPr>
              <a:pPr/>
              <a:t>86</a:t>
            </a:fld>
            <a:endParaRPr lang="zh-TW" altLang="en-US">
              <a:solidFill>
                <a:prstClr val="white"/>
              </a:solidFill>
            </a:endParaRPr>
          </a:p>
        </p:txBody>
      </p:sp>
    </p:spTree>
    <p:extLst>
      <p:ext uri="{BB962C8B-B14F-4D97-AF65-F5344CB8AC3E}">
        <p14:creationId xmlns:p14="http://schemas.microsoft.com/office/powerpoint/2010/main" val="1076966547"/>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7.</a:t>
            </a:r>
            <a:r>
              <a:rPr lang="zh-TW" altLang="en-US" dirty="0"/>
              <a:t>家長可以為孩子做什麼？</a:t>
            </a:r>
          </a:p>
        </p:txBody>
      </p:sp>
      <p:sp>
        <p:nvSpPr>
          <p:cNvPr id="3" name="內容版面配置區 2"/>
          <p:cNvSpPr>
            <a:spLocks noGrp="1"/>
          </p:cNvSpPr>
          <p:nvPr>
            <p:ph idx="1"/>
          </p:nvPr>
        </p:nvSpPr>
        <p:spPr>
          <a:xfrm>
            <a:off x="1028700" y="1844824"/>
            <a:ext cx="7200900" cy="4022576"/>
          </a:xfrm>
        </p:spPr>
        <p:txBody>
          <a:bodyPr>
            <a:normAutofit/>
          </a:bodyPr>
          <a:lstStyle/>
          <a:p>
            <a:pPr>
              <a:lnSpc>
                <a:spcPct val="150000"/>
              </a:lnSpc>
            </a:pPr>
            <a:r>
              <a:rPr lang="zh-TW" altLang="en-US" sz="2800" dirty="0"/>
              <a:t>升學適應的探索過程需要支持：課業的學習資源、人際關係的連結、身心的輔導資源、共同參與</a:t>
            </a:r>
            <a:r>
              <a:rPr lang="en-US" altLang="zh-TW" sz="2800" dirty="0"/>
              <a:t>……</a:t>
            </a:r>
            <a:r>
              <a:rPr lang="zh-TW" altLang="en-US" sz="2800" dirty="0"/>
              <a:t>等等。</a:t>
            </a:r>
            <a:endParaRPr lang="en-US" altLang="zh-TW" sz="2800" dirty="0"/>
          </a:p>
          <a:p>
            <a:pPr>
              <a:lnSpc>
                <a:spcPct val="150000"/>
              </a:lnSpc>
            </a:pPr>
            <a:r>
              <a:rPr lang="zh-TW" altLang="en-US" sz="2800" dirty="0"/>
              <a:t>入學後的受挫或能量消耗：需要被接納個人身心狀態、情緒需要被安慰、需要不被指責的一起面對感受</a:t>
            </a:r>
            <a:r>
              <a:rPr lang="en-US" altLang="zh-TW" sz="2800" dirty="0"/>
              <a:t>……</a:t>
            </a:r>
            <a:r>
              <a:rPr lang="zh-TW" altLang="en-US" sz="2800" dirty="0"/>
              <a:t>等等。</a:t>
            </a:r>
          </a:p>
        </p:txBody>
      </p:sp>
      <p:sp>
        <p:nvSpPr>
          <p:cNvPr id="4" name="投影片編號版面配置區 3"/>
          <p:cNvSpPr>
            <a:spLocks noGrp="1"/>
          </p:cNvSpPr>
          <p:nvPr>
            <p:ph type="sldNum" sz="quarter" idx="12"/>
          </p:nvPr>
        </p:nvSpPr>
        <p:spPr/>
        <p:txBody>
          <a:bodyPr/>
          <a:lstStyle/>
          <a:p>
            <a:fld id="{2C1982FA-3259-45D3-93FF-ACC002874BE2}" type="slidenum">
              <a:rPr lang="zh-TW" altLang="en-US" smtClean="0">
                <a:solidFill>
                  <a:prstClr val="black"/>
                </a:solidFill>
              </a:rPr>
              <a:pPr/>
              <a:t>87</a:t>
            </a:fld>
            <a:endParaRPr lang="zh-TW" altLang="en-US">
              <a:solidFill>
                <a:prstClr val="black"/>
              </a:solidFill>
            </a:endParaRPr>
          </a:p>
        </p:txBody>
      </p:sp>
    </p:spTree>
    <p:extLst>
      <p:ext uri="{BB962C8B-B14F-4D97-AF65-F5344CB8AC3E}">
        <p14:creationId xmlns:p14="http://schemas.microsoft.com/office/powerpoint/2010/main" val="216047866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7.</a:t>
            </a:r>
            <a:r>
              <a:rPr lang="zh-TW" altLang="en-US" dirty="0"/>
              <a:t>家長可以為孩子做什麼？</a:t>
            </a:r>
          </a:p>
        </p:txBody>
      </p:sp>
      <p:sp>
        <p:nvSpPr>
          <p:cNvPr id="3" name="內容版面配置區 2"/>
          <p:cNvSpPr>
            <a:spLocks noGrp="1"/>
          </p:cNvSpPr>
          <p:nvPr>
            <p:ph idx="1"/>
          </p:nvPr>
        </p:nvSpPr>
        <p:spPr>
          <a:xfrm>
            <a:off x="1028700" y="1916832"/>
            <a:ext cx="7618708" cy="4111352"/>
          </a:xfrm>
        </p:spPr>
        <p:txBody>
          <a:bodyPr>
            <a:normAutofit/>
          </a:bodyPr>
          <a:lstStyle/>
          <a:p>
            <a:pPr>
              <a:lnSpc>
                <a:spcPct val="150000"/>
              </a:lnSpc>
            </a:pPr>
            <a:r>
              <a:rPr lang="zh-TW" altLang="en-US" sz="2600" dirty="0"/>
              <a:t>引自</a:t>
            </a:r>
            <a:r>
              <a:rPr lang="en-US" altLang="zh-TW" sz="2600" dirty="0"/>
              <a:t>《</a:t>
            </a:r>
            <a:r>
              <a:rPr lang="zh-TW" altLang="en-US" sz="2600" dirty="0"/>
              <a:t>安全圈教養</a:t>
            </a:r>
            <a:r>
              <a:rPr lang="en-US" altLang="zh-TW" sz="2600" dirty="0"/>
              <a:t>》</a:t>
            </a:r>
            <a:r>
              <a:rPr lang="zh-TW" altLang="en-US" sz="2600" dirty="0"/>
              <a:t>書籍。</a:t>
            </a:r>
            <a:endParaRPr lang="en-US" altLang="zh-TW" sz="2600" dirty="0"/>
          </a:p>
          <a:p>
            <a:pPr>
              <a:lnSpc>
                <a:spcPct val="150000"/>
              </a:lnSpc>
            </a:pPr>
            <a:r>
              <a:rPr lang="zh-TW" altLang="en-US" sz="2600" dirty="0"/>
              <a:t>孩子探索時需要：支持、看顧、幫助、一起享受。</a:t>
            </a:r>
            <a:endParaRPr lang="en-US" altLang="zh-TW" sz="2600" dirty="0"/>
          </a:p>
          <a:p>
            <a:pPr>
              <a:lnSpc>
                <a:spcPct val="150000"/>
              </a:lnSpc>
            </a:pPr>
            <a:r>
              <a:rPr lang="zh-TW" altLang="en-US" sz="2600" dirty="0"/>
              <a:t>孩子受挫時需要：被歡迎、被保護、被安慰、統整感受。</a:t>
            </a:r>
            <a:endParaRPr lang="en-US" altLang="zh-TW" sz="2600" dirty="0"/>
          </a:p>
          <a:p>
            <a:pPr>
              <a:lnSpc>
                <a:spcPct val="150000"/>
              </a:lnSpc>
            </a:pPr>
            <a:r>
              <a:rPr lang="zh-TW" altLang="en-US" sz="2600" dirty="0"/>
              <a:t>孩子任何時候都需要家長因他</a:t>
            </a:r>
            <a:r>
              <a:rPr lang="en-US" altLang="zh-TW" sz="2600" dirty="0"/>
              <a:t>/</a:t>
            </a:r>
            <a:r>
              <a:rPr lang="zh-TW" altLang="en-US" sz="2600" dirty="0"/>
              <a:t>她而感到喜悅。</a:t>
            </a:r>
            <a:endParaRPr lang="en-US" altLang="zh-TW" sz="2600" dirty="0"/>
          </a:p>
          <a:p>
            <a:endParaRPr lang="zh-TW" altLang="en-US" dirty="0"/>
          </a:p>
        </p:txBody>
      </p:sp>
      <p:sp>
        <p:nvSpPr>
          <p:cNvPr id="4" name="投影片編號版面配置區 3"/>
          <p:cNvSpPr>
            <a:spLocks noGrp="1"/>
          </p:cNvSpPr>
          <p:nvPr>
            <p:ph type="sldNum" sz="quarter" idx="12"/>
          </p:nvPr>
        </p:nvSpPr>
        <p:spPr/>
        <p:txBody>
          <a:bodyPr/>
          <a:lstStyle/>
          <a:p>
            <a:fld id="{2C1982FA-3259-45D3-93FF-ACC002874BE2}" type="slidenum">
              <a:rPr lang="zh-TW" altLang="en-US" smtClean="0">
                <a:solidFill>
                  <a:prstClr val="black"/>
                </a:solidFill>
              </a:rPr>
              <a:pPr/>
              <a:t>88</a:t>
            </a:fld>
            <a:endParaRPr lang="zh-TW" altLang="en-US">
              <a:solidFill>
                <a:prstClr val="black"/>
              </a:solidFill>
            </a:endParaRPr>
          </a:p>
        </p:txBody>
      </p:sp>
    </p:spTree>
    <p:extLst>
      <p:ext uri="{BB962C8B-B14F-4D97-AF65-F5344CB8AC3E}">
        <p14:creationId xmlns:p14="http://schemas.microsoft.com/office/powerpoint/2010/main" val="2434379033"/>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7.</a:t>
            </a:r>
            <a:r>
              <a:rPr lang="zh-TW" altLang="en-US" dirty="0"/>
              <a:t>家長可以為孩子做什麼？</a:t>
            </a:r>
          </a:p>
        </p:txBody>
      </p:sp>
      <p:graphicFrame>
        <p:nvGraphicFramePr>
          <p:cNvPr id="4" name="內容版面配置區 3"/>
          <p:cNvGraphicFramePr>
            <a:graphicFrameLocks noGrp="1"/>
          </p:cNvGraphicFramePr>
          <p:nvPr>
            <p:ph idx="1"/>
            <p:extLst>
              <p:ext uri="{D42A27DB-BD31-4B8C-83A1-F6EECF244321}">
                <p14:modId xmlns:p14="http://schemas.microsoft.com/office/powerpoint/2010/main" val="3395238529"/>
              </p:ext>
            </p:extLst>
          </p:nvPr>
        </p:nvGraphicFramePr>
        <p:xfrm>
          <a:off x="611560" y="1772816"/>
          <a:ext cx="8280920" cy="439938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投影片編號版面配置區 2"/>
          <p:cNvSpPr>
            <a:spLocks noGrp="1"/>
          </p:cNvSpPr>
          <p:nvPr>
            <p:ph type="sldNum" sz="quarter" idx="12"/>
          </p:nvPr>
        </p:nvSpPr>
        <p:spPr/>
        <p:txBody>
          <a:bodyPr/>
          <a:lstStyle/>
          <a:p>
            <a:fld id="{2C1982FA-3259-45D3-93FF-ACC002874BE2}" type="slidenum">
              <a:rPr lang="zh-TW" altLang="en-US" smtClean="0">
                <a:solidFill>
                  <a:prstClr val="black"/>
                </a:solidFill>
              </a:rPr>
              <a:pPr/>
              <a:t>89</a:t>
            </a:fld>
            <a:endParaRPr lang="zh-TW" altLang="en-US">
              <a:solidFill>
                <a:prstClr val="black"/>
              </a:solidFill>
            </a:endParaRPr>
          </a:p>
        </p:txBody>
      </p:sp>
    </p:spTree>
    <p:extLst>
      <p:ext uri="{BB962C8B-B14F-4D97-AF65-F5344CB8AC3E}">
        <p14:creationId xmlns:p14="http://schemas.microsoft.com/office/powerpoint/2010/main" val="41781228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C8C296-FFD9-64F9-B06A-62A4AE8F6FAD}"/>
            </a:ext>
          </a:extLst>
        </p:cNvPr>
        <p:cNvGrpSpPr/>
        <p:nvPr/>
      </p:nvGrpSpPr>
      <p:grpSpPr>
        <a:xfrm>
          <a:off x="0" y="0"/>
          <a:ext cx="0" cy="0"/>
          <a:chOff x="0" y="0"/>
          <a:chExt cx="0" cy="0"/>
        </a:xfrm>
      </p:grpSpPr>
      <p:sp>
        <p:nvSpPr>
          <p:cNvPr id="4" name="標題 3">
            <a:extLst>
              <a:ext uri="{FF2B5EF4-FFF2-40B4-BE49-F238E27FC236}">
                <a16:creationId xmlns:a16="http://schemas.microsoft.com/office/drawing/2014/main" id="{A20BD4C6-8B95-146D-EDFC-8715A41F0CBE}"/>
              </a:ext>
            </a:extLst>
          </p:cNvPr>
          <p:cNvSpPr>
            <a:spLocks noGrp="1"/>
          </p:cNvSpPr>
          <p:nvPr>
            <p:ph type="title"/>
          </p:nvPr>
        </p:nvSpPr>
        <p:spPr/>
        <p:txBody>
          <a:bodyPr/>
          <a:lstStyle/>
          <a:p>
            <a:r>
              <a:rPr lang="en-US" altLang="zh-TW" dirty="0"/>
              <a:t>1.</a:t>
            </a:r>
            <a:r>
              <a:rPr lang="zh-TW" altLang="en-US" dirty="0"/>
              <a:t>如何構思我的生涯呢？</a:t>
            </a:r>
          </a:p>
        </p:txBody>
      </p:sp>
      <p:sp>
        <p:nvSpPr>
          <p:cNvPr id="5" name="內容版面配置區 4">
            <a:extLst>
              <a:ext uri="{FF2B5EF4-FFF2-40B4-BE49-F238E27FC236}">
                <a16:creationId xmlns:a16="http://schemas.microsoft.com/office/drawing/2014/main" id="{815386D7-1766-1B43-5772-560E0FA2ED47}"/>
              </a:ext>
            </a:extLst>
          </p:cNvPr>
          <p:cNvSpPr>
            <a:spLocks noGrp="1"/>
          </p:cNvSpPr>
          <p:nvPr>
            <p:ph idx="1"/>
          </p:nvPr>
        </p:nvSpPr>
        <p:spPr>
          <a:xfrm>
            <a:off x="1028700" y="1916832"/>
            <a:ext cx="7086600" cy="4255368"/>
          </a:xfrm>
        </p:spPr>
        <p:txBody>
          <a:bodyPr>
            <a:normAutofit/>
          </a:bodyPr>
          <a:lstStyle/>
          <a:p>
            <a:pPr>
              <a:lnSpc>
                <a:spcPct val="150000"/>
              </a:lnSpc>
            </a:pPr>
            <a:r>
              <a:rPr lang="zh-TW" altLang="en-US" sz="2800" dirty="0"/>
              <a:t>而這些生活經驗，不斷會定位你正在成為什麼樣的人、在這個世界上你可以提供什麼價值。而從中我們獲得意義感。</a:t>
            </a:r>
            <a:endParaRPr lang="en-US" altLang="zh-TW" sz="2800" dirty="0"/>
          </a:p>
          <a:p>
            <a:pPr>
              <a:lnSpc>
                <a:spcPct val="150000"/>
              </a:lnSpc>
            </a:pPr>
            <a:r>
              <a:rPr lang="zh-TW" altLang="en-US" sz="2800" dirty="0"/>
              <a:t>從過去在你身上發生的種種事情，希望可以帶你找到這些事情對你的意義，進而思考未來可以過什麼樣的生活。</a:t>
            </a:r>
            <a:endParaRPr lang="en-US" altLang="zh-TW" sz="2800" dirty="0"/>
          </a:p>
        </p:txBody>
      </p:sp>
      <p:sp>
        <p:nvSpPr>
          <p:cNvPr id="2" name="投影片編號版面配置區 1">
            <a:extLst>
              <a:ext uri="{FF2B5EF4-FFF2-40B4-BE49-F238E27FC236}">
                <a16:creationId xmlns:a16="http://schemas.microsoft.com/office/drawing/2014/main" id="{C978CEE1-27FB-FD50-C048-8C53B82CF966}"/>
              </a:ext>
            </a:extLst>
          </p:cNvPr>
          <p:cNvSpPr>
            <a:spLocks noGrp="1"/>
          </p:cNvSpPr>
          <p:nvPr>
            <p:ph type="sldNum" sz="quarter" idx="12"/>
          </p:nvPr>
        </p:nvSpPr>
        <p:spPr/>
        <p:txBody>
          <a:bodyPr/>
          <a:lstStyle/>
          <a:p>
            <a:fld id="{2C1982FA-3259-45D3-93FF-ACC002874BE2}" type="slidenum">
              <a:rPr lang="zh-TW" altLang="en-US" smtClean="0">
                <a:solidFill>
                  <a:prstClr val="black"/>
                </a:solidFill>
              </a:rPr>
              <a:pPr/>
              <a:t>9</a:t>
            </a:fld>
            <a:endParaRPr lang="zh-TW" altLang="en-US">
              <a:solidFill>
                <a:prstClr val="black"/>
              </a:solidFill>
            </a:endParaRPr>
          </a:p>
        </p:txBody>
      </p:sp>
    </p:spTree>
    <p:extLst>
      <p:ext uri="{BB962C8B-B14F-4D97-AF65-F5344CB8AC3E}">
        <p14:creationId xmlns:p14="http://schemas.microsoft.com/office/powerpoint/2010/main" val="1306543994"/>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7.</a:t>
            </a:r>
            <a:r>
              <a:rPr lang="zh-TW" altLang="en-US" dirty="0"/>
              <a:t>家長可以為孩子做什麼？</a:t>
            </a:r>
          </a:p>
        </p:txBody>
      </p:sp>
      <p:sp>
        <p:nvSpPr>
          <p:cNvPr id="3" name="內容版面配置區 2"/>
          <p:cNvSpPr>
            <a:spLocks noGrp="1"/>
          </p:cNvSpPr>
          <p:nvPr>
            <p:ph idx="1"/>
          </p:nvPr>
        </p:nvSpPr>
        <p:spPr>
          <a:xfrm>
            <a:off x="1099728" y="1988840"/>
            <a:ext cx="7200900" cy="4032448"/>
          </a:xfrm>
        </p:spPr>
        <p:txBody>
          <a:bodyPr>
            <a:normAutofit/>
          </a:bodyPr>
          <a:lstStyle/>
          <a:p>
            <a:pPr>
              <a:lnSpc>
                <a:spcPct val="150000"/>
              </a:lnSpc>
            </a:pPr>
            <a:r>
              <a:rPr lang="zh-TW" altLang="en-US" sz="2800" dirty="0"/>
              <a:t>我們留意自己，過去習慣在哪個面向做得更多，是鼓勵孩子探索、尋求成就感，而覺得與孩子的情緒、身體親近感到彆扭？</a:t>
            </a:r>
            <a:endParaRPr lang="en-US" altLang="zh-TW" sz="2800" dirty="0"/>
          </a:p>
          <a:p>
            <a:pPr>
              <a:lnSpc>
                <a:spcPct val="150000"/>
              </a:lnSpc>
            </a:pPr>
            <a:r>
              <a:rPr lang="zh-TW" altLang="en-US" sz="2800" dirty="0"/>
              <a:t>對於孩子向外探索時會感到擔心、不習慣，希望孩子不要離自己太遠，希望孩子經常需要自己？</a:t>
            </a:r>
          </a:p>
        </p:txBody>
      </p:sp>
      <p:sp>
        <p:nvSpPr>
          <p:cNvPr id="4" name="投影片編號版面配置區 3"/>
          <p:cNvSpPr>
            <a:spLocks noGrp="1"/>
          </p:cNvSpPr>
          <p:nvPr>
            <p:ph type="sldNum" sz="quarter" idx="12"/>
          </p:nvPr>
        </p:nvSpPr>
        <p:spPr/>
        <p:txBody>
          <a:bodyPr/>
          <a:lstStyle/>
          <a:p>
            <a:fld id="{2C1982FA-3259-45D3-93FF-ACC002874BE2}" type="slidenum">
              <a:rPr lang="zh-TW" altLang="en-US" smtClean="0">
                <a:solidFill>
                  <a:prstClr val="black"/>
                </a:solidFill>
              </a:rPr>
              <a:pPr/>
              <a:t>90</a:t>
            </a:fld>
            <a:endParaRPr lang="zh-TW" altLang="en-US">
              <a:solidFill>
                <a:prstClr val="black"/>
              </a:solidFill>
            </a:endParaRPr>
          </a:p>
        </p:txBody>
      </p:sp>
    </p:spTree>
    <p:extLst>
      <p:ext uri="{BB962C8B-B14F-4D97-AF65-F5344CB8AC3E}">
        <p14:creationId xmlns:p14="http://schemas.microsoft.com/office/powerpoint/2010/main" val="594845586"/>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7.</a:t>
            </a:r>
            <a:r>
              <a:rPr lang="zh-TW" altLang="en-US" dirty="0"/>
              <a:t>家長可以為孩子做什麼？</a:t>
            </a:r>
          </a:p>
        </p:txBody>
      </p:sp>
      <p:sp>
        <p:nvSpPr>
          <p:cNvPr id="3" name="內容版面配置區 2"/>
          <p:cNvSpPr>
            <a:spLocks noGrp="1"/>
          </p:cNvSpPr>
          <p:nvPr>
            <p:ph idx="1"/>
          </p:nvPr>
        </p:nvSpPr>
        <p:spPr>
          <a:xfrm>
            <a:off x="841276" y="2171700"/>
            <a:ext cx="7575748" cy="3581400"/>
          </a:xfrm>
        </p:spPr>
        <p:txBody>
          <a:bodyPr>
            <a:normAutofit fontScale="92500"/>
          </a:bodyPr>
          <a:lstStyle/>
          <a:p>
            <a:pPr>
              <a:lnSpc>
                <a:spcPct val="150000"/>
              </a:lnSpc>
            </a:pPr>
            <a:r>
              <a:rPr lang="zh-TW" altLang="en-US" sz="2800" dirty="0"/>
              <a:t>我們感到彆扭、焦慮的部分，是我們家長需要面對的功課，有一些方法可以參考。</a:t>
            </a:r>
            <a:endParaRPr lang="en-US" altLang="zh-TW" sz="2800" dirty="0"/>
          </a:p>
          <a:p>
            <a:pPr>
              <a:lnSpc>
                <a:spcPct val="150000"/>
              </a:lnSpc>
            </a:pPr>
            <a:r>
              <a:rPr lang="en-US" altLang="zh-TW" sz="2800" dirty="0"/>
              <a:t>《</a:t>
            </a:r>
            <a:r>
              <a:rPr lang="zh-TW" altLang="en-US" sz="2800" dirty="0"/>
              <a:t>不是孩子不乖，是父母不懂！</a:t>
            </a:r>
            <a:r>
              <a:rPr lang="en-US" altLang="zh-TW" sz="2800" dirty="0"/>
              <a:t>》</a:t>
            </a:r>
            <a:r>
              <a:rPr lang="zh-TW" altLang="en-US" sz="2800" dirty="0"/>
              <a:t>、</a:t>
            </a:r>
            <a:r>
              <a:rPr lang="en-US" altLang="zh-TW" sz="2800" dirty="0"/>
              <a:t>《</a:t>
            </a:r>
            <a:r>
              <a:rPr lang="zh-TW" altLang="en-US" sz="2800" dirty="0"/>
              <a:t>教養，從跟孩子的情緒做朋友開始</a:t>
            </a:r>
            <a:r>
              <a:rPr lang="en-US" altLang="zh-TW" sz="2800" dirty="0"/>
              <a:t>》</a:t>
            </a:r>
            <a:r>
              <a:rPr lang="zh-TW" altLang="en-US" sz="2800" dirty="0"/>
              <a:t>，這兩本書都有提到家長在教養孩子遇到困難時可以使用的方法。</a:t>
            </a:r>
          </a:p>
        </p:txBody>
      </p:sp>
      <p:sp>
        <p:nvSpPr>
          <p:cNvPr id="4" name="投影片編號版面配置區 3"/>
          <p:cNvSpPr>
            <a:spLocks noGrp="1"/>
          </p:cNvSpPr>
          <p:nvPr>
            <p:ph type="sldNum" sz="quarter" idx="12"/>
          </p:nvPr>
        </p:nvSpPr>
        <p:spPr/>
        <p:txBody>
          <a:bodyPr/>
          <a:lstStyle/>
          <a:p>
            <a:fld id="{2C1982FA-3259-45D3-93FF-ACC002874BE2}" type="slidenum">
              <a:rPr lang="zh-TW" altLang="en-US" smtClean="0">
                <a:solidFill>
                  <a:prstClr val="black"/>
                </a:solidFill>
              </a:rPr>
              <a:pPr/>
              <a:t>91</a:t>
            </a:fld>
            <a:endParaRPr lang="zh-TW" altLang="en-US">
              <a:solidFill>
                <a:prstClr val="black"/>
              </a:solidFill>
            </a:endParaRPr>
          </a:p>
        </p:txBody>
      </p:sp>
    </p:spTree>
    <p:extLst>
      <p:ext uri="{BB962C8B-B14F-4D97-AF65-F5344CB8AC3E}">
        <p14:creationId xmlns:p14="http://schemas.microsoft.com/office/powerpoint/2010/main" val="3822324554"/>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a:extLst>
              <a:ext uri="{FF2B5EF4-FFF2-40B4-BE49-F238E27FC236}">
                <a16:creationId xmlns:a16="http://schemas.microsoft.com/office/drawing/2014/main" id="{BD90E803-58FE-4DC2-9D1E-4E9918CB291D}"/>
              </a:ext>
            </a:extLst>
          </p:cNvPr>
          <p:cNvPicPr>
            <a:picLocks noChangeAspect="1"/>
          </p:cNvPicPr>
          <p:nvPr/>
        </p:nvPicPr>
        <p:blipFill rotWithShape="1">
          <a:blip r:embed="rId2">
            <a:extLst>
              <a:ext uri="{28A0092B-C50C-407E-A947-70E740481C1C}">
                <a14:useLocalDpi xmlns:a14="http://schemas.microsoft.com/office/drawing/2010/main" val="0"/>
              </a:ext>
            </a:extLst>
          </a:blip>
          <a:srcRect l="11514" r="-83"/>
          <a:stretch/>
        </p:blipFill>
        <p:spPr>
          <a:xfrm>
            <a:off x="0" y="-12213"/>
            <a:ext cx="9144000" cy="6888084"/>
          </a:xfrm>
          <a:prstGeom prst="rect">
            <a:avLst/>
          </a:prstGeom>
        </p:spPr>
      </p:pic>
      <p:sp>
        <p:nvSpPr>
          <p:cNvPr id="3" name="矩形: 圓角 5">
            <a:extLst>
              <a:ext uri="{FF2B5EF4-FFF2-40B4-BE49-F238E27FC236}">
                <a16:creationId xmlns:a16="http://schemas.microsoft.com/office/drawing/2014/main" id="{45B6309F-10D4-4E4A-A38C-CC9E63DA6FDD}"/>
              </a:ext>
            </a:extLst>
          </p:cNvPr>
          <p:cNvSpPr/>
          <p:nvPr/>
        </p:nvSpPr>
        <p:spPr>
          <a:xfrm>
            <a:off x="4019368" y="4653136"/>
            <a:ext cx="4865041" cy="864096"/>
          </a:xfrm>
          <a:prstGeom prst="round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lnSpc>
                <a:spcPct val="150000"/>
              </a:lnSpc>
            </a:pPr>
            <a:r>
              <a:rPr lang="zh-TW" altLang="en-US" sz="2800" b="1" dirty="0">
                <a:solidFill>
                  <a:prstClr val="black"/>
                </a:solidFill>
              </a:rPr>
              <a:t>合適的互動需要好多練習。</a:t>
            </a:r>
            <a:endParaRPr lang="zh-TW" altLang="en-US" dirty="0">
              <a:solidFill>
                <a:prstClr val="black"/>
              </a:solidFill>
            </a:endParaRPr>
          </a:p>
        </p:txBody>
      </p:sp>
      <p:sp>
        <p:nvSpPr>
          <p:cNvPr id="2" name="投影片編號版面配置區 1"/>
          <p:cNvSpPr>
            <a:spLocks noGrp="1"/>
          </p:cNvSpPr>
          <p:nvPr>
            <p:ph type="sldNum" sz="quarter" idx="12"/>
          </p:nvPr>
        </p:nvSpPr>
        <p:spPr/>
        <p:txBody>
          <a:bodyPr/>
          <a:lstStyle/>
          <a:p>
            <a:fld id="{2C1982FA-3259-45D3-93FF-ACC002874BE2}" type="slidenum">
              <a:rPr lang="zh-TW" altLang="en-US" smtClean="0">
                <a:solidFill>
                  <a:prstClr val="black"/>
                </a:solidFill>
              </a:rPr>
              <a:pPr/>
              <a:t>92</a:t>
            </a:fld>
            <a:endParaRPr lang="zh-TW" altLang="en-US">
              <a:solidFill>
                <a:prstClr val="black"/>
              </a:solidFill>
            </a:endParaRPr>
          </a:p>
        </p:txBody>
      </p:sp>
    </p:spTree>
    <p:extLst>
      <p:ext uri="{BB962C8B-B14F-4D97-AF65-F5344CB8AC3E}">
        <p14:creationId xmlns:p14="http://schemas.microsoft.com/office/powerpoint/2010/main" val="952670430"/>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noAutofit/>
          </a:bodyPr>
          <a:lstStyle/>
          <a:p>
            <a:r>
              <a:rPr lang="en-US" altLang="zh-TW" sz="4000" dirty="0">
                <a:solidFill>
                  <a:schemeClr val="tx1"/>
                </a:solidFill>
              </a:rPr>
              <a:t>8.</a:t>
            </a:r>
            <a:r>
              <a:rPr lang="zh-TW" altLang="en-US" sz="4000" dirty="0">
                <a:solidFill>
                  <a:schemeClr val="tx1"/>
                </a:solidFill>
              </a:rPr>
              <a:t>家長篇小結</a:t>
            </a:r>
            <a:endParaRPr lang="zh-TW" altLang="en-US" sz="8000" b="1" dirty="0">
              <a:solidFill>
                <a:schemeClr val="tx1"/>
              </a:solidFill>
            </a:endParaRPr>
          </a:p>
        </p:txBody>
      </p:sp>
      <p:sp>
        <p:nvSpPr>
          <p:cNvPr id="5" name="文字版面配置區 4"/>
          <p:cNvSpPr>
            <a:spLocks noGrp="1"/>
          </p:cNvSpPr>
          <p:nvPr>
            <p:ph type="body" idx="1"/>
          </p:nvPr>
        </p:nvSpPr>
        <p:spPr/>
        <p:txBody>
          <a:bodyPr/>
          <a:lstStyle/>
          <a:p>
            <a:endParaRPr lang="zh-TW" altLang="en-US" dirty="0"/>
          </a:p>
        </p:txBody>
      </p:sp>
      <p:sp>
        <p:nvSpPr>
          <p:cNvPr id="2" name="投影片編號版面配置區 1"/>
          <p:cNvSpPr>
            <a:spLocks noGrp="1"/>
          </p:cNvSpPr>
          <p:nvPr>
            <p:ph type="sldNum" sz="quarter" idx="12"/>
          </p:nvPr>
        </p:nvSpPr>
        <p:spPr/>
        <p:txBody>
          <a:bodyPr/>
          <a:lstStyle/>
          <a:p>
            <a:fld id="{2C1982FA-3259-45D3-93FF-ACC002874BE2}" type="slidenum">
              <a:rPr lang="zh-TW" altLang="en-US" smtClean="0">
                <a:solidFill>
                  <a:prstClr val="white"/>
                </a:solidFill>
              </a:rPr>
              <a:pPr/>
              <a:t>93</a:t>
            </a:fld>
            <a:endParaRPr lang="zh-TW" altLang="en-US">
              <a:solidFill>
                <a:prstClr val="white"/>
              </a:solidFill>
            </a:endParaRPr>
          </a:p>
        </p:txBody>
      </p:sp>
    </p:spTree>
    <p:extLst>
      <p:ext uri="{BB962C8B-B14F-4D97-AF65-F5344CB8AC3E}">
        <p14:creationId xmlns:p14="http://schemas.microsoft.com/office/powerpoint/2010/main" val="1931732609"/>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a:extLst>
              <a:ext uri="{FF2B5EF4-FFF2-40B4-BE49-F238E27FC236}">
                <a16:creationId xmlns:a16="http://schemas.microsoft.com/office/drawing/2014/main" id="{40298C18-828C-4194-87C8-A2311CA6BA0B}"/>
              </a:ext>
            </a:extLst>
          </p:cNvPr>
          <p:cNvSpPr>
            <a:spLocks noGrp="1"/>
          </p:cNvSpPr>
          <p:nvPr>
            <p:ph type="title"/>
          </p:nvPr>
        </p:nvSpPr>
        <p:spPr/>
        <p:txBody>
          <a:bodyPr/>
          <a:lstStyle/>
          <a:p>
            <a:r>
              <a:rPr lang="en-US" altLang="zh-TW" dirty="0"/>
              <a:t>8.</a:t>
            </a:r>
            <a:r>
              <a:rPr lang="zh-TW" altLang="en-US" dirty="0"/>
              <a:t>家長篇小結</a:t>
            </a:r>
          </a:p>
        </p:txBody>
      </p:sp>
      <p:sp>
        <p:nvSpPr>
          <p:cNvPr id="5" name="內容版面配置區 4">
            <a:extLst>
              <a:ext uri="{FF2B5EF4-FFF2-40B4-BE49-F238E27FC236}">
                <a16:creationId xmlns:a16="http://schemas.microsoft.com/office/drawing/2014/main" id="{5DB31697-AF3F-4ECE-BC4A-179C1AFD33F4}"/>
              </a:ext>
            </a:extLst>
          </p:cNvPr>
          <p:cNvSpPr>
            <a:spLocks noGrp="1"/>
          </p:cNvSpPr>
          <p:nvPr>
            <p:ph idx="1"/>
          </p:nvPr>
        </p:nvSpPr>
        <p:spPr>
          <a:xfrm>
            <a:off x="1054483" y="1988840"/>
            <a:ext cx="7359724" cy="3581400"/>
          </a:xfrm>
        </p:spPr>
        <p:txBody>
          <a:bodyPr>
            <a:normAutofit/>
          </a:bodyPr>
          <a:lstStyle/>
          <a:p>
            <a:pPr>
              <a:lnSpc>
                <a:spcPct val="150000"/>
              </a:lnSpc>
            </a:pPr>
            <a:r>
              <a:rPr lang="zh-TW" altLang="en-US" sz="2800" dirty="0"/>
              <a:t>陪著孩子長大始終是充滿挑戰的任務，孩子需要有人適時指引與提供資源，而最平凡卻也最可貴的是，</a:t>
            </a:r>
            <a:r>
              <a:rPr lang="zh-TW" altLang="en-US" sz="2800" b="1" u="sng" dirty="0"/>
              <a:t>孩子想要被家長看見與欣賞</a:t>
            </a:r>
            <a:r>
              <a:rPr lang="zh-TW" altLang="en-US" sz="2800" dirty="0"/>
              <a:t>，那是其他再有功能的人都無法替代的。</a:t>
            </a:r>
            <a:endParaRPr lang="en-US" altLang="zh-TW" sz="2800" dirty="0"/>
          </a:p>
        </p:txBody>
      </p:sp>
      <p:sp>
        <p:nvSpPr>
          <p:cNvPr id="2" name="投影片編號版面配置區 1"/>
          <p:cNvSpPr>
            <a:spLocks noGrp="1"/>
          </p:cNvSpPr>
          <p:nvPr>
            <p:ph type="sldNum" sz="quarter" idx="12"/>
          </p:nvPr>
        </p:nvSpPr>
        <p:spPr/>
        <p:txBody>
          <a:bodyPr/>
          <a:lstStyle/>
          <a:p>
            <a:fld id="{2C1982FA-3259-45D3-93FF-ACC002874BE2}" type="slidenum">
              <a:rPr lang="zh-TW" altLang="en-US" smtClean="0">
                <a:solidFill>
                  <a:prstClr val="black"/>
                </a:solidFill>
              </a:rPr>
              <a:pPr/>
              <a:t>94</a:t>
            </a:fld>
            <a:endParaRPr lang="zh-TW" altLang="en-US">
              <a:solidFill>
                <a:prstClr val="black"/>
              </a:solidFill>
            </a:endParaRPr>
          </a:p>
        </p:txBody>
      </p:sp>
    </p:spTree>
    <p:extLst>
      <p:ext uri="{BB962C8B-B14F-4D97-AF65-F5344CB8AC3E}">
        <p14:creationId xmlns:p14="http://schemas.microsoft.com/office/powerpoint/2010/main" val="1663323146"/>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p:txBody>
          <a:bodyPr/>
          <a:lstStyle/>
          <a:p>
            <a:fld id="{2C1982FA-3259-45D3-93FF-ACC002874BE2}" type="slidenum">
              <a:rPr lang="zh-TW" altLang="en-US" smtClean="0">
                <a:solidFill>
                  <a:prstClr val="black"/>
                </a:solidFill>
              </a:rPr>
              <a:pPr/>
              <a:t>95</a:t>
            </a:fld>
            <a:endParaRPr lang="zh-TW" altLang="en-US">
              <a:solidFill>
                <a:prstClr val="black"/>
              </a:solidFill>
            </a:endParaRPr>
          </a:p>
        </p:txBody>
      </p:sp>
      <p:pic>
        <p:nvPicPr>
          <p:cNvPr id="5" name="內容版面配置區 4">
            <a:extLst>
              <a:ext uri="{FF2B5EF4-FFF2-40B4-BE49-F238E27FC236}">
                <a16:creationId xmlns:a16="http://schemas.microsoft.com/office/drawing/2014/main" id="{7DB237A9-4F53-43D3-B320-B57D7C3560FB}"/>
              </a:ext>
            </a:extLst>
          </p:cNvPr>
          <p:cNvPicPr>
            <a:picLocks noGrp="1" noChangeAspect="1"/>
          </p:cNvPicPr>
          <p:nvPr>
            <p:ph idx="4294967295"/>
          </p:nvPr>
        </p:nvPicPr>
        <p:blipFill rotWithShape="1">
          <a:blip r:embed="rId2">
            <a:extLst>
              <a:ext uri="{28A0092B-C50C-407E-A947-70E740481C1C}">
                <a14:useLocalDpi xmlns:a14="http://schemas.microsoft.com/office/drawing/2010/main" val="0"/>
              </a:ext>
            </a:extLst>
          </a:blip>
          <a:srcRect r="9939"/>
          <a:stretch/>
        </p:blipFill>
        <p:spPr>
          <a:xfrm>
            <a:off x="0" y="0"/>
            <a:ext cx="9144000" cy="6858000"/>
          </a:xfrm>
        </p:spPr>
      </p:pic>
      <p:sp>
        <p:nvSpPr>
          <p:cNvPr id="7" name="矩形: 圓角 6">
            <a:extLst>
              <a:ext uri="{FF2B5EF4-FFF2-40B4-BE49-F238E27FC236}">
                <a16:creationId xmlns:a16="http://schemas.microsoft.com/office/drawing/2014/main" id="{28CD8D29-5615-4B53-AA04-F51B046ECEB8}"/>
              </a:ext>
            </a:extLst>
          </p:cNvPr>
          <p:cNvSpPr/>
          <p:nvPr/>
        </p:nvSpPr>
        <p:spPr>
          <a:xfrm>
            <a:off x="323528" y="5013176"/>
            <a:ext cx="5616624" cy="1512168"/>
          </a:xfrm>
          <a:prstGeom prst="round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zh-TW" altLang="en-US" sz="2800" b="1">
                <a:solidFill>
                  <a:prstClr val="black"/>
                </a:solidFill>
              </a:rPr>
              <a:t>願我們從焦慮中放鬆</a:t>
            </a:r>
            <a:r>
              <a:rPr lang="zh-TW" altLang="en-US" sz="2800" b="1" dirty="0">
                <a:solidFill>
                  <a:prstClr val="black"/>
                </a:solidFill>
              </a:rPr>
              <a:t>自己，</a:t>
            </a:r>
          </a:p>
          <a:p>
            <a:pPr>
              <a:lnSpc>
                <a:spcPct val="150000"/>
              </a:lnSpc>
            </a:pPr>
            <a:r>
              <a:rPr lang="zh-TW" altLang="en-US" sz="2800" b="1" dirty="0">
                <a:solidFill>
                  <a:prstClr val="black"/>
                </a:solidFill>
              </a:rPr>
              <a:t>珍惜地陪伴孩子的生涯決定歷程。</a:t>
            </a:r>
          </a:p>
        </p:txBody>
      </p:sp>
    </p:spTree>
    <p:extLst>
      <p:ext uri="{BB962C8B-B14F-4D97-AF65-F5344CB8AC3E}">
        <p14:creationId xmlns:p14="http://schemas.microsoft.com/office/powerpoint/2010/main" val="2081775289"/>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1D149FF-24EA-4575-93C6-D58A025865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標題 1"/>
          <p:cNvSpPr>
            <a:spLocks noGrp="1"/>
          </p:cNvSpPr>
          <p:nvPr>
            <p:ph type="ctrTitle"/>
          </p:nvPr>
        </p:nvSpPr>
        <p:spPr>
          <a:xfrm>
            <a:off x="1270784" y="1592986"/>
            <a:ext cx="4633601" cy="3672027"/>
          </a:xfrm>
        </p:spPr>
        <p:txBody>
          <a:bodyPr anchor="ctr">
            <a:normAutofit/>
          </a:bodyPr>
          <a:lstStyle/>
          <a:p>
            <a:pPr algn="r"/>
            <a:r>
              <a:rPr lang="en-US" altLang="zh-TW" sz="3600" dirty="0">
                <a:latin typeface="+mj-ea"/>
              </a:rPr>
              <a:t>114</a:t>
            </a:r>
            <a:r>
              <a:rPr lang="zh-TW" altLang="en-US" sz="3600" dirty="0">
                <a:latin typeface="+mj-ea"/>
              </a:rPr>
              <a:t>年花蓮縣志願選填試探後適性輔導</a:t>
            </a:r>
            <a:br>
              <a:rPr lang="en-US" altLang="zh-TW" sz="3600" dirty="0">
                <a:latin typeface="+mj-ea"/>
              </a:rPr>
            </a:br>
            <a:r>
              <a:rPr lang="zh-TW" altLang="en-US" sz="3600" dirty="0">
                <a:latin typeface="+mj-ea"/>
              </a:rPr>
              <a:t>策略問答集</a:t>
            </a:r>
          </a:p>
        </p:txBody>
      </p:sp>
      <p:sp>
        <p:nvSpPr>
          <p:cNvPr id="3" name="副標題 2"/>
          <p:cNvSpPr>
            <a:spLocks noGrp="1"/>
          </p:cNvSpPr>
          <p:nvPr>
            <p:ph type="subTitle" idx="1"/>
          </p:nvPr>
        </p:nvSpPr>
        <p:spPr>
          <a:xfrm>
            <a:off x="6523543" y="1480930"/>
            <a:ext cx="2046688" cy="3732515"/>
          </a:xfrm>
        </p:spPr>
        <p:txBody>
          <a:bodyPr anchor="ctr">
            <a:normAutofit/>
          </a:bodyPr>
          <a:lstStyle/>
          <a:p>
            <a:pPr algn="l"/>
            <a:r>
              <a:rPr lang="zh-TW" altLang="en-US" sz="3200" dirty="0"/>
              <a:t>教師篇</a:t>
            </a:r>
          </a:p>
        </p:txBody>
      </p:sp>
      <p:sp>
        <p:nvSpPr>
          <p:cNvPr id="11" name="Rectangle 10">
            <a:extLst>
              <a:ext uri="{FF2B5EF4-FFF2-40B4-BE49-F238E27FC236}">
                <a16:creationId xmlns:a16="http://schemas.microsoft.com/office/drawing/2014/main" id="{CC965133-69F4-4869-A4C0-97C9B2B600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76"/>
            <a:ext cx="1581319" cy="685762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13" name="Freeform 6">
            <a:extLst>
              <a:ext uri="{FF2B5EF4-FFF2-40B4-BE49-F238E27FC236}">
                <a16:creationId xmlns:a16="http://schemas.microsoft.com/office/drawing/2014/main" id="{43FEB8E0-28C6-45D4-B8D7-F36F09074E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flipV="1">
            <a:off x="843949" y="744469"/>
            <a:ext cx="2456751"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txBody>
          <a:bodyPr/>
          <a:lstStyle/>
          <a:p>
            <a:endParaRPr lang="zh-TW" altLang="en-US"/>
          </a:p>
        </p:txBody>
      </p:sp>
      <p:cxnSp>
        <p:nvCxnSpPr>
          <p:cNvPr id="15" name="Straight Connector 14">
            <a:extLst>
              <a:ext uri="{FF2B5EF4-FFF2-40B4-BE49-F238E27FC236}">
                <a16:creationId xmlns:a16="http://schemas.microsoft.com/office/drawing/2014/main" id="{409EBF91-BD5B-4CA7-8B07-993751CD397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87267" y="2463421"/>
            <a:ext cx="0" cy="2033516"/>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4" name="投影片編號版面配置區 3"/>
          <p:cNvSpPr>
            <a:spLocks noGrp="1"/>
          </p:cNvSpPr>
          <p:nvPr>
            <p:ph type="sldNum" sz="quarter" idx="12"/>
          </p:nvPr>
        </p:nvSpPr>
        <p:spPr>
          <a:xfrm>
            <a:off x="7373012" y="6453386"/>
            <a:ext cx="1197219" cy="404614"/>
          </a:xfrm>
        </p:spPr>
        <p:txBody>
          <a:bodyPr>
            <a:normAutofit/>
          </a:bodyPr>
          <a:lstStyle/>
          <a:p>
            <a:pPr>
              <a:spcAft>
                <a:spcPts val="600"/>
              </a:spcAft>
            </a:pPr>
            <a:fld id="{2C1982FA-3259-45D3-93FF-ACC002874BE2}" type="slidenum">
              <a:rPr lang="zh-TW" altLang="en-US" smtClean="0"/>
              <a:pPr>
                <a:spcAft>
                  <a:spcPts val="600"/>
                </a:spcAft>
              </a:pPr>
              <a:t>96</a:t>
            </a:fld>
            <a:endParaRPr lang="zh-TW" altLang="en-US"/>
          </a:p>
        </p:txBody>
      </p:sp>
    </p:spTree>
    <p:extLst>
      <p:ext uri="{BB962C8B-B14F-4D97-AF65-F5344CB8AC3E}">
        <p14:creationId xmlns:p14="http://schemas.microsoft.com/office/powerpoint/2010/main" val="639477797"/>
      </p:ext>
    </p:extLst>
  </p:cSld>
  <p:clrMapOvr>
    <a:overrideClrMapping bg1="dk1" tx1="lt1" bg2="dk2" tx2="lt2" accent1="accent1" accent2="accent2" accent3="accent3" accent4="accent4" accent5="accent5" accent6="accent6" hlink="hlink" folHlink="folHlink"/>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noAutofit/>
          </a:bodyPr>
          <a:lstStyle/>
          <a:p>
            <a:r>
              <a:rPr lang="en-US" altLang="zh-TW" sz="4000" dirty="0">
                <a:solidFill>
                  <a:schemeClr val="tx1"/>
                </a:solidFill>
              </a:rPr>
              <a:t>1.</a:t>
            </a:r>
            <a:r>
              <a:rPr lang="zh-TW" altLang="en-US" sz="4000" dirty="0">
                <a:solidFill>
                  <a:schemeClr val="tx1"/>
                </a:solidFill>
              </a:rPr>
              <a:t>當學生生涯未定向時？</a:t>
            </a:r>
          </a:p>
        </p:txBody>
      </p:sp>
      <p:sp>
        <p:nvSpPr>
          <p:cNvPr id="5" name="文字版面配置區 4"/>
          <p:cNvSpPr>
            <a:spLocks noGrp="1"/>
          </p:cNvSpPr>
          <p:nvPr>
            <p:ph type="body" idx="1"/>
          </p:nvPr>
        </p:nvSpPr>
        <p:spPr/>
        <p:txBody>
          <a:bodyPr/>
          <a:lstStyle/>
          <a:p>
            <a:endParaRPr lang="zh-TW" altLang="en-US" dirty="0"/>
          </a:p>
        </p:txBody>
      </p:sp>
      <p:sp>
        <p:nvSpPr>
          <p:cNvPr id="2" name="投影片編號版面配置區 1"/>
          <p:cNvSpPr>
            <a:spLocks noGrp="1"/>
          </p:cNvSpPr>
          <p:nvPr>
            <p:ph type="sldNum" sz="quarter" idx="12"/>
          </p:nvPr>
        </p:nvSpPr>
        <p:spPr/>
        <p:txBody>
          <a:bodyPr/>
          <a:lstStyle/>
          <a:p>
            <a:fld id="{2C1982FA-3259-45D3-93FF-ACC002874BE2}" type="slidenum">
              <a:rPr lang="zh-TW" altLang="en-US" smtClean="0">
                <a:solidFill>
                  <a:prstClr val="white"/>
                </a:solidFill>
              </a:rPr>
              <a:pPr/>
              <a:t>97</a:t>
            </a:fld>
            <a:endParaRPr lang="zh-TW" altLang="en-US">
              <a:solidFill>
                <a:prstClr val="white"/>
              </a:solidFill>
            </a:endParaRPr>
          </a:p>
        </p:txBody>
      </p:sp>
    </p:spTree>
    <p:extLst>
      <p:ext uri="{BB962C8B-B14F-4D97-AF65-F5344CB8AC3E}">
        <p14:creationId xmlns:p14="http://schemas.microsoft.com/office/powerpoint/2010/main" val="1918094560"/>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en-US" altLang="zh-TW" dirty="0"/>
              <a:t>1.</a:t>
            </a:r>
            <a:r>
              <a:rPr lang="zh-TW" altLang="en-US" dirty="0"/>
              <a:t>當學生生涯未定向時？</a:t>
            </a:r>
            <a:br>
              <a:rPr lang="en-US" altLang="zh-TW" dirty="0"/>
            </a:br>
            <a:r>
              <a:rPr lang="zh-TW" altLang="en-US" u="sng" dirty="0"/>
              <a:t>可留意的項目</a:t>
            </a:r>
          </a:p>
        </p:txBody>
      </p:sp>
      <p:graphicFrame>
        <p:nvGraphicFramePr>
          <p:cNvPr id="5" name="內容版面配置區 4"/>
          <p:cNvGraphicFramePr>
            <a:graphicFrameLocks noGrp="1"/>
          </p:cNvGraphicFramePr>
          <p:nvPr>
            <p:ph idx="1"/>
            <p:extLst>
              <p:ext uri="{D42A27DB-BD31-4B8C-83A1-F6EECF244321}">
                <p14:modId xmlns:p14="http://schemas.microsoft.com/office/powerpoint/2010/main" val="1689864305"/>
              </p:ext>
            </p:extLst>
          </p:nvPr>
        </p:nvGraphicFramePr>
        <p:xfrm>
          <a:off x="1028700" y="2286000"/>
          <a:ext cx="7200900" cy="3581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投影片編號版面配置區 3"/>
          <p:cNvSpPr>
            <a:spLocks noGrp="1"/>
          </p:cNvSpPr>
          <p:nvPr>
            <p:ph type="sldNum" sz="quarter" idx="12"/>
          </p:nvPr>
        </p:nvSpPr>
        <p:spPr/>
        <p:txBody>
          <a:bodyPr/>
          <a:lstStyle/>
          <a:p>
            <a:fld id="{2C1982FA-3259-45D3-93FF-ACC002874BE2}" type="slidenum">
              <a:rPr lang="zh-TW" altLang="en-US" smtClean="0">
                <a:solidFill>
                  <a:prstClr val="black"/>
                </a:solidFill>
              </a:rPr>
              <a:pPr/>
              <a:t>98</a:t>
            </a:fld>
            <a:endParaRPr lang="zh-TW" altLang="en-US">
              <a:solidFill>
                <a:prstClr val="black"/>
              </a:solidFill>
            </a:endParaRPr>
          </a:p>
        </p:txBody>
      </p:sp>
    </p:spTree>
    <p:extLst>
      <p:ext uri="{BB962C8B-B14F-4D97-AF65-F5344CB8AC3E}">
        <p14:creationId xmlns:p14="http://schemas.microsoft.com/office/powerpoint/2010/main" val="338563248"/>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en-US" altLang="zh-TW" dirty="0"/>
              <a:t>1.</a:t>
            </a:r>
            <a:r>
              <a:rPr lang="zh-TW" altLang="en-US" dirty="0"/>
              <a:t>當學生生涯未定向時？</a:t>
            </a:r>
            <a:br>
              <a:rPr lang="en-US" altLang="zh-TW" dirty="0"/>
            </a:br>
            <a:r>
              <a:rPr lang="zh-TW" altLang="en-US" u="sng" dirty="0"/>
              <a:t>學生生涯探索資料</a:t>
            </a:r>
          </a:p>
        </p:txBody>
      </p:sp>
      <p:sp>
        <p:nvSpPr>
          <p:cNvPr id="3" name="內容版面配置區 2"/>
          <p:cNvSpPr>
            <a:spLocks noGrp="1"/>
          </p:cNvSpPr>
          <p:nvPr>
            <p:ph idx="1"/>
          </p:nvPr>
        </p:nvSpPr>
        <p:spPr/>
        <p:txBody>
          <a:bodyPr>
            <a:normAutofit fontScale="92500" lnSpcReduction="10000"/>
          </a:bodyPr>
          <a:lstStyle/>
          <a:p>
            <a:pPr lvl="0">
              <a:lnSpc>
                <a:spcPct val="150000"/>
              </a:lnSpc>
            </a:pPr>
            <a:r>
              <a:rPr lang="zh-TW" altLang="en-US" sz="2800" dirty="0"/>
              <a:t>讓我們留意學生的興趣喜好、擅長能力，有沒有任何資料可以顯示出學生的傾向，透過成績單、心理測驗、生涯發展紀錄手冊、生涯檔案，了解學生可能的發展方向。</a:t>
            </a:r>
            <a:endParaRPr lang="en-US" altLang="zh-TW" sz="2800" dirty="0"/>
          </a:p>
          <a:p>
            <a:pPr lvl="0">
              <a:lnSpc>
                <a:spcPct val="150000"/>
              </a:lnSpc>
            </a:pPr>
            <a:r>
              <a:rPr lang="zh-TW" altLang="en-US" sz="2800" dirty="0"/>
              <a:t>進一步，可以聯絡與學生親近的家人、朋友，諮詢他們對學生的觀察。</a:t>
            </a:r>
          </a:p>
        </p:txBody>
      </p:sp>
      <p:sp>
        <p:nvSpPr>
          <p:cNvPr id="4" name="投影片編號版面配置區 3"/>
          <p:cNvSpPr>
            <a:spLocks noGrp="1"/>
          </p:cNvSpPr>
          <p:nvPr>
            <p:ph type="sldNum" sz="quarter" idx="12"/>
          </p:nvPr>
        </p:nvSpPr>
        <p:spPr/>
        <p:txBody>
          <a:bodyPr/>
          <a:lstStyle/>
          <a:p>
            <a:fld id="{2C1982FA-3259-45D3-93FF-ACC002874BE2}" type="slidenum">
              <a:rPr lang="zh-TW" altLang="en-US" smtClean="0">
                <a:solidFill>
                  <a:prstClr val="black"/>
                </a:solidFill>
              </a:rPr>
              <a:pPr/>
              <a:t>99</a:t>
            </a:fld>
            <a:endParaRPr lang="zh-TW" altLang="en-US">
              <a:solidFill>
                <a:prstClr val="black"/>
              </a:solidFill>
            </a:endParaRPr>
          </a:p>
        </p:txBody>
      </p:sp>
    </p:spTree>
    <p:extLst>
      <p:ext uri="{BB962C8B-B14F-4D97-AF65-F5344CB8AC3E}">
        <p14:creationId xmlns:p14="http://schemas.microsoft.com/office/powerpoint/2010/main" val="2513976277"/>
      </p:ext>
    </p:extLst>
  </p:cSld>
  <p:clrMapOvr>
    <a:masterClrMapping/>
  </p:clrMapOvr>
</p:sld>
</file>

<file path=ppt/theme/theme1.xml><?xml version="1.0" encoding="utf-8"?>
<a:theme xmlns:a="http://schemas.openxmlformats.org/drawingml/2006/main" name="裁剪">
  <a:themeElements>
    <a:clrScheme name="紅橙色">
      <a:dk1>
        <a:sysClr val="windowText" lastClr="000000"/>
      </a:dk1>
      <a:lt1>
        <a:sysClr val="window" lastClr="FFFFFF"/>
      </a:lt1>
      <a:dk2>
        <a:srgbClr val="505046"/>
      </a:dk2>
      <a:lt2>
        <a:srgbClr val="EEECE1"/>
      </a:lt2>
      <a:accent1>
        <a:srgbClr val="E84C22"/>
      </a:accent1>
      <a:accent2>
        <a:srgbClr val="FFBD47"/>
      </a:accent2>
      <a:accent3>
        <a:srgbClr val="B64926"/>
      </a:accent3>
      <a:accent4>
        <a:srgbClr val="FF8427"/>
      </a:accent4>
      <a:accent5>
        <a:srgbClr val="CC9900"/>
      </a:accent5>
      <a:accent6>
        <a:srgbClr val="B22600"/>
      </a:accent6>
      <a:hlink>
        <a:srgbClr val="CC9900"/>
      </a:hlink>
      <a:folHlink>
        <a:srgbClr val="666699"/>
      </a:folHlink>
    </a:clrScheme>
    <a:fontScheme name="裁剪">
      <a:maj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裁剪">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34925" cap="flat" cmpd="sng" algn="in">
          <a:solidFill>
            <a:schemeClr val="phClr"/>
          </a:solidFill>
          <a:prstDash val="solid"/>
        </a:ln>
        <a:ln w="19050" cap="flat" cmpd="sng" algn="in">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3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rop" id="{EC9488ED-E761-4D60-9AC4-764D1FE2C171}" vid="{CE19780C-D67D-4C13-9DE9-A52BC3BA51B4}"/>
    </a:ext>
  </a:ext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
  <TotalTime>3911</TotalTime>
  <Words>6695</Words>
  <Application>Microsoft Office PowerPoint</Application>
  <PresentationFormat>如螢幕大小 (4:3)</PresentationFormat>
  <Paragraphs>619</Paragraphs>
  <Slides>120</Slides>
  <Notes>0</Notes>
  <HiddenSlides>0</HiddenSlides>
  <MMClips>0</MMClips>
  <ScaleCrop>false</ScaleCrop>
  <HeadingPairs>
    <vt:vector size="6" baseType="variant">
      <vt:variant>
        <vt:lpstr>使用字型</vt:lpstr>
      </vt:variant>
      <vt:variant>
        <vt:i4>5</vt:i4>
      </vt:variant>
      <vt:variant>
        <vt:lpstr>佈景主題</vt:lpstr>
      </vt:variant>
      <vt:variant>
        <vt:i4>1</vt:i4>
      </vt:variant>
      <vt:variant>
        <vt:lpstr>投影片標題</vt:lpstr>
      </vt:variant>
      <vt:variant>
        <vt:i4>120</vt:i4>
      </vt:variant>
    </vt:vector>
  </HeadingPairs>
  <TitlesOfParts>
    <vt:vector size="126" baseType="lpstr">
      <vt:lpstr>Inter</vt:lpstr>
      <vt:lpstr>Aptos</vt:lpstr>
      <vt:lpstr>Arial</vt:lpstr>
      <vt:lpstr>Franklin Gothic Book</vt:lpstr>
      <vt:lpstr>Wingdings 2</vt:lpstr>
      <vt:lpstr>裁剪</vt:lpstr>
      <vt:lpstr>114年 花蓮縣志願選填試探後 適性輔導策略問答集</vt:lpstr>
      <vt:lpstr>目錄—學生篇</vt:lpstr>
      <vt:lpstr>目錄—家長篇</vt:lpstr>
      <vt:lpstr>目錄—教師篇</vt:lpstr>
      <vt:lpstr>114年花蓮縣志願選填試探後適性輔導策略問答集</vt:lpstr>
      <vt:lpstr>1. 如何構思我的生涯呢？</vt:lpstr>
      <vt:lpstr>1.如何構思我的生涯呢？</vt:lpstr>
      <vt:lpstr>1.如何構思我的生涯呢？</vt:lpstr>
      <vt:lpstr>1.如何構思我的生涯呢？</vt:lpstr>
      <vt:lpstr>1.如何構思我的生涯呢？</vt:lpstr>
      <vt:lpstr>1.如何構思我的生涯呢？</vt:lpstr>
      <vt:lpstr>1.如何構思我的生涯呢？</vt:lpstr>
      <vt:lpstr>PowerPoint 簡報</vt:lpstr>
      <vt:lpstr>2.可供生涯探索的職業資訊？</vt:lpstr>
      <vt:lpstr>2.可供生涯探索的職業資訊？</vt:lpstr>
      <vt:lpstr>2.可供生涯探索的職業資訊？</vt:lpstr>
      <vt:lpstr>2.可供生涯探索的職業資訊？</vt:lpstr>
      <vt:lpstr>2.可供生涯探索的職業資訊？</vt:lpstr>
      <vt:lpstr>PowerPoint 簡報</vt:lpstr>
      <vt:lpstr>3.怎麼找合適的討論對象？</vt:lpstr>
      <vt:lpstr>3.怎麼找合適的討論對象？</vt:lpstr>
      <vt:lpstr>3.怎麼找合適的討論對象？</vt:lpstr>
      <vt:lpstr>3.怎麼找合適的討論對象？</vt:lpstr>
      <vt:lpstr>3.怎麼找合適的討論對象？ 還有哪些可以提供幫助的討論對象？</vt:lpstr>
      <vt:lpstr>3.怎麼找合適的討論對象？</vt:lpstr>
      <vt:lpstr>PowerPoint 簡報</vt:lpstr>
      <vt:lpstr>4.怎麼安排我的生涯？</vt:lpstr>
      <vt:lpstr>4.怎麼安排我的生涯？</vt:lpstr>
      <vt:lpstr>4.怎麼安排我的生涯？</vt:lpstr>
      <vt:lpstr>4.怎麼安排我的生涯？</vt:lpstr>
      <vt:lpstr>4.怎麼安排我的生涯？</vt:lpstr>
      <vt:lpstr>4.怎麼安排我的生涯？</vt:lpstr>
      <vt:lpstr>4.怎麼安排我的生涯？</vt:lpstr>
      <vt:lpstr>4.怎麼安排我的生涯？</vt:lpstr>
      <vt:lpstr>PowerPoint 簡報</vt:lpstr>
      <vt:lpstr>5.與家長討論的準備工作？</vt:lpstr>
      <vt:lpstr>5.與家長討論的準備工作？</vt:lpstr>
      <vt:lpstr>5.與家長討論的準備工作？</vt:lpstr>
      <vt:lpstr>5.與家長討論的準備工作？ 家長的考量</vt:lpstr>
      <vt:lpstr>5.與家長討論的準備工作？ 討論的目標與資料</vt:lpstr>
      <vt:lpstr>5.與家長討論的準備工作？ 討論之後的結果</vt:lpstr>
      <vt:lpstr>PowerPoint 簡報</vt:lpstr>
      <vt:lpstr>6.學生篇小結</vt:lpstr>
      <vt:lpstr>6.學生篇小結</vt:lpstr>
      <vt:lpstr>PowerPoint 簡報</vt:lpstr>
      <vt:lpstr>114年花蓮縣志願選填試探後適性輔導策略問答集</vt:lpstr>
      <vt:lpstr>1.家長可以了解的生涯資訊？</vt:lpstr>
      <vt:lpstr>1.家長可以了解的生涯資訊？ 花蓮縣資訊</vt:lpstr>
      <vt:lpstr>1.家長可以了解的生涯資訊？ 全國類別資訊</vt:lpstr>
      <vt:lpstr>PowerPoint 簡報</vt:lpstr>
      <vt:lpstr>2.孩子迎接生涯任務時 需要的支持？</vt:lpstr>
      <vt:lpstr>2.孩子迎接生涯任務時需要的支持？</vt:lpstr>
      <vt:lpstr>2.孩子迎接生涯任務時需要的支持？</vt:lpstr>
      <vt:lpstr>2.孩子迎接生涯任務時需要的支持？</vt:lpstr>
      <vt:lpstr>PowerPoint 簡報</vt:lpstr>
      <vt:lpstr>3.孩子的生涯決定過程？</vt:lpstr>
      <vt:lpstr>3.孩子的生涯決定過程？</vt:lpstr>
      <vt:lpstr>3.孩子的生涯決定過程？</vt:lpstr>
      <vt:lpstr>3.孩子的生涯決定過程？</vt:lpstr>
      <vt:lpstr>3.孩子的生涯決定過程？</vt:lpstr>
      <vt:lpstr>PowerPoint 簡報</vt:lpstr>
      <vt:lpstr>4.家庭可使用的經濟資源？</vt:lpstr>
      <vt:lpstr>4.家庭可使用的經濟資源？</vt:lpstr>
      <vt:lpstr>4.家庭可使用的經濟資源？ 生活扶助</vt:lpstr>
      <vt:lpstr>4.家庭可使用的經濟資源？ 學費補助</vt:lpstr>
      <vt:lpstr>4.家庭可使用的經濟資源？ 就學貸款</vt:lpstr>
      <vt:lpstr>4.家庭可使用的經濟資源？ 校內工讀獎助金與建教班實習津貼</vt:lpstr>
      <vt:lpstr>PowerPoint 簡報</vt:lpstr>
      <vt:lpstr>5.孩子轉學/轉科的方式？</vt:lpstr>
      <vt:lpstr>5.孩子轉學/轉科的方式？</vt:lpstr>
      <vt:lpstr>5.孩子轉學/轉科的方式？</vt:lpstr>
      <vt:lpstr>5.孩子轉學/轉科的方式？ 校內轉科</vt:lpstr>
      <vt:lpstr>5.孩子轉學/轉科的方式？ 適性轉學</vt:lpstr>
      <vt:lpstr>5.孩子轉學/轉科的方式？</vt:lpstr>
      <vt:lpstr>5.孩子轉學/轉科的方式？ 適性轉學</vt:lpstr>
      <vt:lpstr>5.孩子轉學/轉科的方式？ 轉學考試</vt:lpstr>
      <vt:lpstr>5.孩子轉學/轉科的方式？ 轉學與休學重讀學費補助差異</vt:lpstr>
      <vt:lpstr>PowerPoint 簡報</vt:lpstr>
      <vt:lpstr>6.就業需求的休學規劃？</vt:lpstr>
      <vt:lpstr>6.就業需求的休學規劃？</vt:lpstr>
      <vt:lpstr>6.就業需求的休學規劃？</vt:lpstr>
      <vt:lpstr>6.就業需求的休學規劃？ 花蓮縣青少年生涯探索號計畫</vt:lpstr>
      <vt:lpstr>6.就業需求的休學規劃？ 基督教芥菜種會東區服務中心</vt:lpstr>
      <vt:lpstr>6.就業需求的休學規劃？ 花蓮就業中心</vt:lpstr>
      <vt:lpstr>PowerPoint 簡報</vt:lpstr>
      <vt:lpstr>7.家長可以為孩子做什麼？</vt:lpstr>
      <vt:lpstr>7.家長可以為孩子做什麼？</vt:lpstr>
      <vt:lpstr>7.家長可以為孩子做什麼？</vt:lpstr>
      <vt:lpstr>7.家長可以為孩子做什麼？</vt:lpstr>
      <vt:lpstr>7.家長可以為孩子做什麼？</vt:lpstr>
      <vt:lpstr>7.家長可以為孩子做什麼？</vt:lpstr>
      <vt:lpstr>PowerPoint 簡報</vt:lpstr>
      <vt:lpstr>8.家長篇小結</vt:lpstr>
      <vt:lpstr>8.家長篇小結</vt:lpstr>
      <vt:lpstr>PowerPoint 簡報</vt:lpstr>
      <vt:lpstr>114年花蓮縣志願選填試探後適性輔導 策略問答集</vt:lpstr>
      <vt:lpstr>1.當學生生涯未定向時？</vt:lpstr>
      <vt:lpstr>1.當學生生涯未定向時？ 可留意的項目</vt:lpstr>
      <vt:lpstr>1.當學生生涯未定向時？ 學生生涯探索資料</vt:lpstr>
      <vt:lpstr>1.當學生生涯未定向時？ 學生生涯探索工具</vt:lpstr>
      <vt:lpstr>1.當學生生涯未定向時？ 彈性生涯策略</vt:lpstr>
      <vt:lpstr>1.當學生生涯未定向時？ 學生未表達過的顧慮</vt:lpstr>
      <vt:lpstr>PowerPoint 簡報</vt:lpstr>
      <vt:lpstr>2.當家長因孩子生涯想法 而困惑時？</vt:lpstr>
      <vt:lpstr>2.當家長因孩子生涯想法而困惑時？ 可留意的項目</vt:lpstr>
      <vt:lpstr>2.當家長因孩子生涯想法而困惑時？ 生涯資訊</vt:lpstr>
      <vt:lpstr>2.當家長因孩子生涯想法而困惑時？ 諮詢工作</vt:lpstr>
      <vt:lpstr>2.當家長因孩子生涯想法而困惑時？ 諮詢工作</vt:lpstr>
      <vt:lpstr>PowerPoint 簡報</vt:lpstr>
      <vt:lpstr>3.跨系統的學生志願選填輔導工作？</vt:lpstr>
      <vt:lpstr>3.跨系統的學生志願選填輔導工作？ 可留意的項目</vt:lpstr>
      <vt:lpstr>3.跨系統的學生志願選填輔導工作？ 啟動時程</vt:lpstr>
      <vt:lpstr>3.跨系統的學生志願選填輔導工作？ 啟動時程</vt:lpstr>
      <vt:lpstr>3.跨系統的學生志願選填輔導工作？ 啟動時程</vt:lpstr>
      <vt:lpstr>3.跨系統的學生志願選填輔導工作？ 連結功能</vt:lpstr>
      <vt:lpstr>PowerPoint 簡報</vt:lpstr>
      <vt:lpstr>4.教師篇小結</vt:lpstr>
      <vt:lpstr>4.教師篇小結</vt:lpstr>
      <vt:lpstr>PowerPoint 簡報</vt:lpstr>
      <vt:lpstr>PowerPoint 簡報</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112年花蓮縣志願選填試探後 適性輔導策略問答集</dc:title>
  <dc:creator>USER</dc:creator>
  <cp:lastModifiedBy>宜昌國小-074</cp:lastModifiedBy>
  <cp:revision>29</cp:revision>
  <dcterms:created xsi:type="dcterms:W3CDTF">2023-02-02T08:59:01Z</dcterms:created>
  <dcterms:modified xsi:type="dcterms:W3CDTF">2025-03-26T05:49:58Z</dcterms:modified>
</cp:coreProperties>
</file>