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4" r:id="rId3"/>
  </p:sldIdLst>
  <p:sldSz cx="6858000" cy="9144000" type="screen4x3"/>
  <p:notesSz cx="6638925" cy="9734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DF7"/>
    <a:srgbClr val="66FFFF"/>
    <a:srgbClr val="FF9999"/>
    <a:srgbClr val="800040"/>
    <a:srgbClr val="FF0080"/>
    <a:srgbClr val="5D7E9D"/>
    <a:srgbClr val="191919"/>
    <a:srgbClr val="FFFDDD"/>
    <a:srgbClr val="CEC3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9" autoAdjust="0"/>
    <p:restoredTop sz="92980" autoAdjust="0"/>
  </p:normalViewPr>
  <p:slideViewPr>
    <p:cSldViewPr snapToObjects="1">
      <p:cViewPr>
        <p:scale>
          <a:sx n="110" d="100"/>
          <a:sy n="110" d="100"/>
        </p:scale>
        <p:origin x="-1356" y="2814"/>
      </p:cViewPr>
      <p:guideLst>
        <p:guide orient="horz" pos="5248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057" y="0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7822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057" y="9247822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16FF514-A363-4B0B-9D43-256C1C6BA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2164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0521" y="0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51038" y="730250"/>
            <a:ext cx="273685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893" y="4623911"/>
            <a:ext cx="5311140" cy="438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6133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0521" y="9246133"/>
            <a:ext cx="2876868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9F94434-79A6-4BC2-BA27-F1A087B1C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83914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899BAB-AE9D-4169-B587-1D270C888C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51038" y="730250"/>
            <a:ext cx="2736850" cy="3649663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56616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016EA9-1366-43F2-B219-09DAD8DECBF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51038" y="730250"/>
            <a:ext cx="2736850" cy="364966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72311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olouredstri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3443791" y="7519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1595967"/>
            <a:ext cx="5829300" cy="196003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3937000"/>
            <a:ext cx="4800600" cy="233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4771C0-6D85-40C1-A4B1-323C03C43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8876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6B62-8E36-409F-BA4D-9D7FD20BD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416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7013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7013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DF1CC-D85D-45B7-8D11-5D3CEBBBA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0534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2133601"/>
            <a:ext cx="6172200" cy="4933951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A02B-CD1F-4E2F-9993-E9E388CD6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5651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4933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4933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8A7ED-F134-4087-85D3-5E7B05E13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361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4EF4-4E92-4B2B-BA1C-DD1576A66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1181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90C7-A129-4C9B-B057-EC2BFDFA1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0399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4933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4933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A8A9-4134-4338-AC7D-85636CD68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547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8" y="486834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79" y="2241551"/>
            <a:ext cx="2901553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" y="3340100"/>
            <a:ext cx="290155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84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30106-75EF-4B9D-A384-4844E9645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9011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9B0F-AA31-4863-A6A2-65FB5E214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1481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C7EB-5AA7-469B-AF58-C6500729C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303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1" y="1316567"/>
            <a:ext cx="3471863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1E21-8443-4773-AD99-6CA271E1E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512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1" y="1316567"/>
            <a:ext cx="3471863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7602-A866-4CB8-A9EB-FCCFD926C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8502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olours2"/>
          <p:cNvPicPr>
            <a:picLocks noChangeAspect="1" noChangeArrowheads="1"/>
          </p:cNvPicPr>
          <p:nvPr userDrawn="1"/>
        </p:nvPicPr>
        <p:blipFill>
          <a:blip r:embed="rId15" cstate="print"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1"/>
            <a:ext cx="6172200" cy="493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489273A-7114-4370-BA92-3B955695C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2902744" y="22923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673894" y="40195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96652" y="1595967"/>
            <a:ext cx="6300700" cy="1960033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TW" altLang="en-US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花蓮縣</a:t>
            </a:r>
            <a:r>
              <a:rPr lang="en-US" altLang="zh-TW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年度國中學生生涯學習單─導師版</a:t>
            </a:r>
            <a:endParaRPr lang="zh-TW" altLang="en-US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04664" y="7308304"/>
            <a:ext cx="6048672" cy="2336800"/>
          </a:xfrm>
        </p:spPr>
        <p:txBody>
          <a:bodyPr/>
          <a:lstStyle/>
          <a:p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游賀凱、黃柏菘編寫</a:t>
            </a:r>
            <a:endParaRPr lang="en-US" altLang="zh-TW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花蓮縣學生輔導諮商中心</a:t>
            </a:r>
            <a:endParaRPr lang="en-US" altLang="zh-TW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月印製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04813" y="1691218"/>
            <a:ext cx="6156722" cy="710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標題 7"/>
          <p:cNvSpPr txBox="1">
            <a:spLocks/>
          </p:cNvSpPr>
          <p:nvPr/>
        </p:nvSpPr>
        <p:spPr bwMode="auto">
          <a:xfrm>
            <a:off x="296652" y="6660232"/>
            <a:ext cx="3816424" cy="196003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450850">
              <a:lnSpc>
                <a:spcPct val="15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不管這個世界變得多麼黑暗，人的心裡總有一盞微小而明亮的燈在燃燒著而不會熄滅，人的心靈裡有某些東西是會長存而永遠不滅亡的。</a:t>
            </a:r>
          </a:p>
          <a:p>
            <a:pPr lvl="0">
              <a:lnSpc>
                <a:spcPct val="150000"/>
              </a:lnSpc>
            </a:pPr>
            <a:endParaRPr lang="zh-TW" altLang="en-US" sz="1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r">
              <a:lnSpc>
                <a:spcPct val="15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托爾斯泰（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Leo Tolstoy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1828─1910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CCCCCC"/>
      </a:dk1>
      <a:lt1>
        <a:srgbClr val="FFFFFF"/>
      </a:lt1>
      <a:dk2>
        <a:srgbClr val="80FF00"/>
      </a:dk2>
      <a:lt2>
        <a:srgbClr val="666666"/>
      </a:lt2>
      <a:accent1>
        <a:srgbClr val="CCCCCC"/>
      </a:accent1>
      <a:accent2>
        <a:srgbClr val="00FF80"/>
      </a:accent2>
      <a:accent3>
        <a:srgbClr val="FFFFFF"/>
      </a:accent3>
      <a:accent4>
        <a:srgbClr val="AEAEAE"/>
      </a:accent4>
      <a:accent5>
        <a:srgbClr val="E2E2E2"/>
      </a:accent5>
      <a:accent6>
        <a:srgbClr val="00E773"/>
      </a:accent6>
      <a:hlink>
        <a:srgbClr val="FF0080"/>
      </a:hlink>
      <a:folHlink>
        <a:srgbClr val="4C4C4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Words>82</Words>
  <Application>Microsoft Office PowerPoint</Application>
  <PresentationFormat>如螢幕大小 (4:3)</PresentationFormat>
  <Paragraphs>9</Paragraphs>
  <Slides>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Default Design</vt:lpstr>
      <vt:lpstr>花蓮縣105年度國中學生生涯學習單─導師版</vt:lpstr>
      <vt:lpstr>投影片 2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 colours template</dc:title>
  <dc:creator>Presentation Magazine</dc:creator>
  <cp:lastModifiedBy>WIN7</cp:lastModifiedBy>
  <cp:revision>111</cp:revision>
  <dcterms:modified xsi:type="dcterms:W3CDTF">2016-06-21T06:45:46Z</dcterms:modified>
</cp:coreProperties>
</file>