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4" r:id="rId2"/>
    <p:sldId id="273" r:id="rId3"/>
    <p:sldId id="313" r:id="rId4"/>
    <p:sldId id="276" r:id="rId5"/>
    <p:sldId id="277" r:id="rId6"/>
    <p:sldId id="278" r:id="rId7"/>
    <p:sldId id="280" r:id="rId8"/>
    <p:sldId id="279" r:id="rId9"/>
    <p:sldId id="282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47D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7394-158A-45B1-858E-AF791B8CE67A}" type="datetimeFigureOut">
              <a:rPr lang="zh-TW" altLang="en-US" smtClean="0"/>
              <a:pPr/>
              <a:t>2014/2/25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AA7E4-04F7-45FA-9E65-7C503455A9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64BDE-1833-444F-9351-8430F59D5615}" type="datetimeFigureOut">
              <a:rPr lang="zh-TW" altLang="en-US" smtClean="0"/>
              <a:pPr/>
              <a:t>2014/2/25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FE0CC-5E55-4E91-8D60-5B07932044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DD2B-13D5-4E26-9CDC-11DF9DDAC4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0BB7-FEAF-41C0-805A-50EFE707B5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FED3-97C7-4C44-A090-6C90495360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C369-0BD7-46AA-B53C-33BDF95021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60CC-40C7-4C11-9A80-05DEC29CC4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F10A-AD41-47E0-9DD7-FF40E35E03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FB03-C1B5-42EA-9005-E83BA123CC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DB0D-1838-469D-B64D-3977721BCC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1A16-C875-4975-BAF5-448D5D8371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1A2DE-7FEE-433C-99C5-C4F0C8A45D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6F088-22EA-4DBA-B9BF-94BBBFC219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FB2B-431F-4636-B0B5-9B6BE730D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24B5-2A84-427B-92C1-8004457B85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03F073B-6650-4508-BA1B-D134E5A663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中區駐區辦公室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照片集</a:t>
            </a:r>
            <a:endParaRPr lang="zh-TW" altLang="en-US" b="1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團體空間總覽</a:t>
            </a:r>
            <a:endParaRPr lang="zh-TW" altLang="en-US" dirty="0"/>
          </a:p>
        </p:txBody>
      </p:sp>
      <p:pic>
        <p:nvPicPr>
          <p:cNvPr id="9" name="內容版面配置區 8" descr="IMG_00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4038600" cy="3028950"/>
          </a:xfrm>
        </p:spPr>
      </p:pic>
      <p:pic>
        <p:nvPicPr>
          <p:cNvPr id="10" name="內容版面配置區 9" descr="IMG_007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714488"/>
            <a:ext cx="2837693" cy="2128270"/>
          </a:xfrm>
        </p:spPr>
      </p:pic>
      <p:pic>
        <p:nvPicPr>
          <p:cNvPr id="11" name="內容版面配置區 10" descr="IMG_0074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572797" y="4273803"/>
            <a:ext cx="2839753" cy="2129815"/>
          </a:xfrm>
        </p:spPr>
      </p:pic>
      <p:sp>
        <p:nvSpPr>
          <p:cNvPr id="12" name="文字版面配置區 3"/>
          <p:cNvSpPr txBox="1">
            <a:spLocks/>
          </p:cNvSpPr>
          <p:nvPr/>
        </p:nvSpPr>
        <p:spPr bwMode="auto">
          <a:xfrm>
            <a:off x="662668" y="1786293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沙遊區（旁立為不倒翁）</a:t>
            </a:r>
            <a:endParaRPr kumimoji="1" lang="zh-TW" alt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3" name="文字版面配置區 3"/>
          <p:cNvSpPr txBox="1">
            <a:spLocks/>
          </p:cNvSpPr>
          <p:nvPr/>
        </p:nvSpPr>
        <p:spPr bwMode="auto">
          <a:xfrm>
            <a:off x="5374888" y="1377686"/>
            <a:ext cx="379036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團體空間（朝向投影布幕）</a:t>
            </a:r>
            <a:endParaRPr kumimoji="1" lang="zh-TW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4" name="文字版面配置區 3"/>
          <p:cNvSpPr txBox="1">
            <a:spLocks/>
          </p:cNvSpPr>
          <p:nvPr/>
        </p:nvSpPr>
        <p:spPr bwMode="auto">
          <a:xfrm>
            <a:off x="5389289" y="3919909"/>
            <a:ext cx="375471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團體空間（朝向物件陳列架）</a:t>
            </a:r>
            <a:endParaRPr kumimoji="1" lang="zh-TW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物件陳列架</a:t>
            </a:r>
            <a:endParaRPr lang="zh-TW" altLang="en-US" dirty="0"/>
          </a:p>
        </p:txBody>
      </p:sp>
      <p:pic>
        <p:nvPicPr>
          <p:cNvPr id="23" name="內容版面配置區 22" descr="IMG_007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10174" y="1600200"/>
            <a:ext cx="2914651" cy="2185988"/>
          </a:xfrm>
        </p:spPr>
      </p:pic>
      <p:pic>
        <p:nvPicPr>
          <p:cNvPr id="22" name="內容版面配置區 21" descr="IMG_0076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1018116" y="3938588"/>
            <a:ext cx="2916767" cy="2187575"/>
          </a:xfrm>
        </p:spPr>
      </p:pic>
      <p:pic>
        <p:nvPicPr>
          <p:cNvPr id="24" name="內容版面配置區 23" descr="IMG_007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09116" y="3938588"/>
            <a:ext cx="2916767" cy="2187575"/>
          </a:xfrm>
        </p:spPr>
      </p:pic>
      <p:pic>
        <p:nvPicPr>
          <p:cNvPr id="21" name="內容版面配置區 20" descr="IMG_0075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1019174" y="1600200"/>
            <a:ext cx="2914651" cy="21859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物件陳列架</a:t>
            </a:r>
            <a:endParaRPr lang="zh-TW" altLang="en-US" dirty="0"/>
          </a:p>
        </p:txBody>
      </p:sp>
      <p:pic>
        <p:nvPicPr>
          <p:cNvPr id="11" name="內容版面配置區 10" descr="IMG_00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9174" y="1600200"/>
            <a:ext cx="2914651" cy="2185988"/>
          </a:xfrm>
        </p:spPr>
      </p:pic>
      <p:pic>
        <p:nvPicPr>
          <p:cNvPr id="13" name="內容版面配置區 12" descr="IMG_008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0174" y="1600200"/>
            <a:ext cx="2914651" cy="2185988"/>
          </a:xfrm>
        </p:spPr>
      </p:pic>
      <p:pic>
        <p:nvPicPr>
          <p:cNvPr id="14" name="內容版面配置區 13" descr="IMG_008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09116" y="3938588"/>
            <a:ext cx="2916767" cy="2187575"/>
          </a:xfrm>
        </p:spPr>
      </p:pic>
      <p:pic>
        <p:nvPicPr>
          <p:cNvPr id="12" name="內容版面配置區 11" descr="IMG_0080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>
          <a:xfrm>
            <a:off x="1018116" y="3938588"/>
            <a:ext cx="2916767" cy="2187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C:\Users\user\Desktop\photo\IMG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78" y="175465"/>
            <a:ext cx="8664498" cy="6498372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5143504" y="3071810"/>
            <a:ext cx="1071570" cy="428628"/>
          </a:xfrm>
          <a:prstGeom prst="roundRect">
            <a:avLst/>
          </a:prstGeom>
          <a:solidFill>
            <a:srgbClr val="FF0000">
              <a:alpha val="15000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51962" y="2827297"/>
            <a:ext cx="1071570" cy="428628"/>
          </a:xfrm>
          <a:prstGeom prst="roundRect">
            <a:avLst/>
          </a:prstGeom>
          <a:solidFill>
            <a:srgbClr val="92D050">
              <a:alpha val="15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428596" y="214290"/>
            <a:ext cx="4820111" cy="6426814"/>
            <a:chOff x="500033" y="285727"/>
            <a:chExt cx="4820111" cy="6426814"/>
          </a:xfrm>
        </p:grpSpPr>
        <p:pic>
          <p:nvPicPr>
            <p:cNvPr id="1026" name="Picture 2" descr="C:\Users\user\Desktop\讀書會成果彙整\C360_2014-02-06-12-08-00_or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03318" y="1089078"/>
              <a:ext cx="6426814" cy="4820111"/>
            </a:xfrm>
            <a:prstGeom prst="rect">
              <a:avLst/>
            </a:prstGeom>
            <a:noFill/>
          </p:spPr>
        </p:pic>
        <p:sp>
          <p:nvSpPr>
            <p:cNvPr id="5" name="文字方塊 4"/>
            <p:cNvSpPr txBox="1"/>
            <p:nvPr/>
          </p:nvSpPr>
          <p:spPr>
            <a:xfrm>
              <a:off x="2808871" y="3656483"/>
              <a:ext cx="2416273" cy="45237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300" b="1" dirty="0" smtClean="0">
                  <a:solidFill>
                    <a:srgbClr val="663300"/>
                  </a:solidFill>
                  <a:latin typeface="+mn-lt"/>
                  <a:ea typeface="標楷體" pitchFamily="65" charset="-120"/>
                </a:rPr>
                <a:t>辦公室位置（</a:t>
              </a:r>
              <a:r>
                <a:rPr lang="en-US" altLang="zh-TW" sz="2300" b="1" dirty="0" smtClean="0">
                  <a:solidFill>
                    <a:srgbClr val="663300"/>
                  </a:solidFill>
                  <a:latin typeface="+mn-lt"/>
                  <a:ea typeface="標楷體" pitchFamily="65" charset="-120"/>
                </a:rPr>
                <a:t>3F</a:t>
              </a:r>
              <a:r>
                <a:rPr lang="zh-TW" altLang="en-US" sz="2300" b="1" dirty="0" smtClean="0">
                  <a:solidFill>
                    <a:srgbClr val="663300"/>
                  </a:solidFill>
                  <a:latin typeface="+mn-lt"/>
                  <a:ea typeface="標楷體" pitchFamily="65" charset="-120"/>
                </a:rPr>
                <a:t>）</a:t>
              </a:r>
              <a:endParaRPr lang="zh-TW" altLang="en-US" sz="2300" b="1" dirty="0">
                <a:solidFill>
                  <a:srgbClr val="663300"/>
                </a:solidFill>
                <a:latin typeface="+mn-lt"/>
                <a:ea typeface="標楷體" pitchFamily="65" charset="-120"/>
              </a:endParaRPr>
            </a:p>
          </p:txBody>
        </p:sp>
        <p:sp>
          <p:nvSpPr>
            <p:cNvPr id="6" name="向下箭號 5"/>
            <p:cNvSpPr/>
            <p:nvPr/>
          </p:nvSpPr>
          <p:spPr>
            <a:xfrm>
              <a:off x="3929058" y="4214818"/>
              <a:ext cx="357190" cy="10001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5786446" y="928670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 smtClean="0">
                <a:latin typeface="+mn-lt"/>
              </a:rPr>
              <a:t>入校門，</a:t>
            </a:r>
            <a:endParaRPr lang="en-US" altLang="zh-TW" b="1" dirty="0" smtClean="0">
              <a:latin typeface="+mn-lt"/>
            </a:endParaRPr>
          </a:p>
          <a:p>
            <a:pPr algn="just"/>
            <a:r>
              <a:rPr lang="zh-TW" altLang="en-US" b="1" dirty="0" smtClean="0">
                <a:latin typeface="+mn-lt"/>
              </a:rPr>
              <a:t>經過穿堂後，</a:t>
            </a:r>
            <a:endParaRPr lang="en-US" altLang="zh-TW" b="1" dirty="0" smtClean="0">
              <a:latin typeface="+mn-lt"/>
            </a:endParaRPr>
          </a:p>
          <a:p>
            <a:pPr algn="just"/>
            <a:r>
              <a:rPr lang="zh-TW" altLang="en-US" b="1" dirty="0" smtClean="0">
                <a:latin typeface="+mn-lt"/>
              </a:rPr>
              <a:t>右手邊之建築物，</a:t>
            </a:r>
            <a:endParaRPr lang="en-US" altLang="zh-TW" b="1" dirty="0" smtClean="0">
              <a:latin typeface="+mn-lt"/>
            </a:endParaRPr>
          </a:p>
          <a:p>
            <a:pPr algn="just"/>
            <a:r>
              <a:rPr lang="zh-TW" altLang="en-US" b="1" dirty="0" smtClean="0">
                <a:latin typeface="+mn-lt"/>
              </a:rPr>
              <a:t>步上三樓，</a:t>
            </a:r>
            <a:endParaRPr lang="en-US" altLang="zh-TW" b="1" dirty="0" smtClean="0">
              <a:latin typeface="+mn-lt"/>
            </a:endParaRPr>
          </a:p>
          <a:p>
            <a:pPr algn="just"/>
            <a:r>
              <a:rPr lang="zh-TW" altLang="en-US" b="1" dirty="0" smtClean="0">
                <a:latin typeface="+mn-lt"/>
              </a:rPr>
              <a:t>即抵達辦公室。</a:t>
            </a:r>
            <a:endParaRPr lang="zh-TW" alt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3794" name="Picture 2" descr="C:\Users\user\Desktop\photo\IMG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37" y="483690"/>
            <a:ext cx="3776547" cy="2832410"/>
          </a:xfrm>
          <a:prstGeom prst="rect">
            <a:avLst/>
          </a:prstGeom>
          <a:noFill/>
        </p:spPr>
      </p:pic>
      <p:pic>
        <p:nvPicPr>
          <p:cNvPr id="33796" name="Picture 4" descr="C:\Users\user\Desktop\photo\IMG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44" y="3777130"/>
            <a:ext cx="3770883" cy="2828162"/>
          </a:xfrm>
          <a:prstGeom prst="rect">
            <a:avLst/>
          </a:prstGeom>
          <a:noFill/>
        </p:spPr>
      </p:pic>
      <p:pic>
        <p:nvPicPr>
          <p:cNvPr id="34818" name="Picture 2" descr="C:\Users\user\Desktop\photo\中區學生輔導諮商中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004" y="419542"/>
            <a:ext cx="4685307" cy="5986067"/>
          </a:xfrm>
          <a:prstGeom prst="rect">
            <a:avLst/>
          </a:prstGeom>
          <a:noFill/>
        </p:spPr>
      </p:pic>
      <p:sp>
        <p:nvSpPr>
          <p:cNvPr id="7" name="文字版面配置區 3"/>
          <p:cNvSpPr txBox="1">
            <a:spLocks/>
          </p:cNvSpPr>
          <p:nvPr/>
        </p:nvSpPr>
        <p:spPr>
          <a:xfrm>
            <a:off x="579863" y="142533"/>
            <a:ext cx="3757961" cy="214346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路線指引牌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文字版面配置區 3"/>
          <p:cNvSpPr txBox="1">
            <a:spLocks/>
          </p:cNvSpPr>
          <p:nvPr/>
        </p:nvSpPr>
        <p:spPr>
          <a:xfrm>
            <a:off x="587664" y="3419372"/>
            <a:ext cx="3757961" cy="214346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辦公室外觀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" name="文字版面配置區 3"/>
          <p:cNvSpPr txBox="1">
            <a:spLocks/>
          </p:cNvSpPr>
          <p:nvPr/>
        </p:nvSpPr>
        <p:spPr>
          <a:xfrm>
            <a:off x="5064710" y="394045"/>
            <a:ext cx="3757961" cy="214346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標示牌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5" name="Picture 3" descr="C:\Users\user\Desktop\photo\中區學生輔導諮商中心平面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005" y="337974"/>
            <a:ext cx="7000924" cy="617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辦公室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5842" name="Picture 2" descr="C:\Users\user\Desktop\photo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91" y="1610633"/>
            <a:ext cx="4575860" cy="3431895"/>
          </a:xfrm>
          <a:prstGeom prst="rect">
            <a:avLst/>
          </a:prstGeom>
          <a:noFill/>
        </p:spPr>
      </p:pic>
      <p:pic>
        <p:nvPicPr>
          <p:cNvPr id="35843" name="Picture 3" descr="C:\Users\user\Desktop\photo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072" y="4599088"/>
            <a:ext cx="2204799" cy="1653599"/>
          </a:xfrm>
          <a:prstGeom prst="rect">
            <a:avLst/>
          </a:prstGeom>
          <a:noFill/>
        </p:spPr>
      </p:pic>
      <p:pic>
        <p:nvPicPr>
          <p:cNvPr id="35844" name="Picture 4" descr="C:\Users\user\Desktop\中區空間照\IMG_0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065" y="4587672"/>
            <a:ext cx="2216071" cy="1662053"/>
          </a:xfrm>
          <a:prstGeom prst="rect">
            <a:avLst/>
          </a:prstGeom>
          <a:noFill/>
        </p:spPr>
      </p:pic>
      <p:pic>
        <p:nvPicPr>
          <p:cNvPr id="35845" name="Picture 5" descr="C:\Users\user\Desktop\中區空間照\IMG_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861926" y="1985725"/>
            <a:ext cx="2824972" cy="2118729"/>
          </a:xfrm>
          <a:prstGeom prst="rect">
            <a:avLst/>
          </a:prstGeom>
          <a:noFill/>
        </p:spPr>
      </p:pic>
      <p:sp>
        <p:nvSpPr>
          <p:cNvPr id="8" name="文字版面配置區 3"/>
          <p:cNvSpPr txBox="1">
            <a:spLocks/>
          </p:cNvSpPr>
          <p:nvPr/>
        </p:nvSpPr>
        <p:spPr>
          <a:xfrm>
            <a:off x="6211244" y="1268814"/>
            <a:ext cx="3757961" cy="214346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飲水機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9" name="文字版面配置區 3"/>
          <p:cNvSpPr txBox="1">
            <a:spLocks/>
          </p:cNvSpPr>
          <p:nvPr/>
        </p:nvSpPr>
        <p:spPr>
          <a:xfrm>
            <a:off x="462176" y="1306216"/>
            <a:ext cx="3757961" cy="2143467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辦公空間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1657" y="6240878"/>
            <a:ext cx="1556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接待洽談區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636" y="6231953"/>
            <a:ext cx="1146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茶水間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個諮室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6866" name="Picture 2" descr="C:\Users\user\Desktop\中區空間照\IMG_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07547" y="2204200"/>
            <a:ext cx="4792915" cy="3594687"/>
          </a:xfrm>
          <a:prstGeom prst="rect">
            <a:avLst/>
          </a:prstGeom>
          <a:noFill/>
        </p:spPr>
      </p:pic>
      <p:pic>
        <p:nvPicPr>
          <p:cNvPr id="36867" name="Picture 3" descr="C:\Users\user\Desktop\中區空間照\家屋與人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0" y="-1"/>
            <a:ext cx="1638900" cy="1236775"/>
          </a:xfrm>
          <a:prstGeom prst="rect">
            <a:avLst/>
          </a:prstGeom>
          <a:noFill/>
        </p:spPr>
      </p:pic>
      <p:pic>
        <p:nvPicPr>
          <p:cNvPr id="36868" name="Picture 4" descr="C:\Users\user\Desktop\中區空間照\IMG_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72" y="1634357"/>
            <a:ext cx="2837151" cy="2127863"/>
          </a:xfrm>
          <a:prstGeom prst="rect">
            <a:avLst/>
          </a:prstGeom>
          <a:noFill/>
        </p:spPr>
      </p:pic>
      <p:pic>
        <p:nvPicPr>
          <p:cNvPr id="36869" name="Picture 5" descr="C:\Users\user\Desktop\photo\IMG_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388" y="4239519"/>
            <a:ext cx="2846309" cy="213473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78328" y="1348322"/>
            <a:ext cx="1556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物件陳列架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6404" y="1298628"/>
            <a:ext cx="1556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個諮室全景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3505" y="3924369"/>
            <a:ext cx="1146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會談區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會議室</a:t>
            </a:r>
            <a:endParaRPr lang="zh-TW" altLang="en-US" dirty="0"/>
          </a:p>
        </p:txBody>
      </p:sp>
      <p:pic>
        <p:nvPicPr>
          <p:cNvPr id="37890" name="Picture 2" descr="C:\Users\user\Desktop\中區空間照\IMG_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43" y="1586619"/>
            <a:ext cx="4169118" cy="3126839"/>
          </a:xfrm>
          <a:prstGeom prst="rect">
            <a:avLst/>
          </a:prstGeom>
          <a:noFill/>
        </p:spPr>
      </p:pic>
      <p:pic>
        <p:nvPicPr>
          <p:cNvPr id="37891" name="Picture 3" descr="C:\Users\user\Desktop\中區空間照\IMG_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916" y="3013574"/>
            <a:ext cx="4163120" cy="31223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09314" y="1237933"/>
            <a:ext cx="1905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面向投影布幕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3353" y="2661194"/>
            <a:ext cx="1905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TW" altLang="en-US" sz="1600" b="1" kern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背向投影布幕</a:t>
            </a:r>
            <a:endParaRPr lang="zh-TW" altLang="en-US" sz="1600" b="1" kern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團體輔導室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C:\Users\user\Desktop\photo\IMG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216" y="1460099"/>
            <a:ext cx="6647073" cy="4985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111</Words>
  <Application>Microsoft Office PowerPoint</Application>
  <PresentationFormat>如螢幕大小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預設簡報設計</vt:lpstr>
      <vt:lpstr>中區駐區辦公室</vt:lpstr>
      <vt:lpstr>投影片 2</vt:lpstr>
      <vt:lpstr>投影片 3</vt:lpstr>
      <vt:lpstr>投影片 4</vt:lpstr>
      <vt:lpstr>投影片 5</vt:lpstr>
      <vt:lpstr>辦公室</vt:lpstr>
      <vt:lpstr>個諮室</vt:lpstr>
      <vt:lpstr>會議室</vt:lpstr>
      <vt:lpstr>團體輔導室</vt:lpstr>
      <vt:lpstr>團體空間總覽</vt:lpstr>
      <vt:lpstr>物件陳列架</vt:lpstr>
      <vt:lpstr>物件陳列架</vt:lpstr>
    </vt:vector>
  </TitlesOfParts>
  <Company>Net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花蓮縣學生輔導諮商中心</dc:title>
  <dc:creator>Hlcounseling</dc:creator>
  <cp:lastModifiedBy>user</cp:lastModifiedBy>
  <cp:revision>130</cp:revision>
  <dcterms:created xsi:type="dcterms:W3CDTF">2012-03-21T08:11:58Z</dcterms:created>
  <dcterms:modified xsi:type="dcterms:W3CDTF">2014-02-25T09:19:45Z</dcterms:modified>
</cp:coreProperties>
</file>